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1"/>
  </p:notesMasterIdLst>
  <p:sldIdLst>
    <p:sldId id="256" r:id="rId2"/>
    <p:sldId id="257" r:id="rId3"/>
    <p:sldId id="258" r:id="rId4"/>
    <p:sldId id="300" r:id="rId5"/>
    <p:sldId id="259" r:id="rId6"/>
    <p:sldId id="301" r:id="rId7"/>
    <p:sldId id="260" r:id="rId8"/>
    <p:sldId id="261" r:id="rId9"/>
    <p:sldId id="295" r:id="rId10"/>
    <p:sldId id="296" r:id="rId11"/>
    <p:sldId id="262" r:id="rId12"/>
    <p:sldId id="263" r:id="rId13"/>
    <p:sldId id="292" r:id="rId14"/>
    <p:sldId id="264" r:id="rId15"/>
    <p:sldId id="288" r:id="rId16"/>
    <p:sldId id="266" r:id="rId17"/>
    <p:sldId id="267" r:id="rId18"/>
    <p:sldId id="268" r:id="rId19"/>
    <p:sldId id="269" r:id="rId20"/>
    <p:sldId id="297" r:id="rId21"/>
    <p:sldId id="272" r:id="rId22"/>
    <p:sldId id="298" r:id="rId23"/>
    <p:sldId id="299" r:id="rId24"/>
    <p:sldId id="273" r:id="rId25"/>
    <p:sldId id="274" r:id="rId26"/>
    <p:sldId id="302" r:id="rId27"/>
    <p:sldId id="275" r:id="rId28"/>
    <p:sldId id="293" r:id="rId29"/>
    <p:sldId id="277" r:id="rId30"/>
    <p:sldId id="278" r:id="rId31"/>
    <p:sldId id="279" r:id="rId32"/>
    <p:sldId id="280" r:id="rId33"/>
    <p:sldId id="281" r:id="rId34"/>
    <p:sldId id="283" r:id="rId35"/>
    <p:sldId id="284" r:id="rId36"/>
    <p:sldId id="285" r:id="rId37"/>
    <p:sldId id="286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D9854-739A-4D53-979F-CDB67126C9F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FCC206-AD32-4ED4-9CF8-F8402DB61FF8}">
      <dgm:prSet phldrT="[Текст]"/>
      <dgm:spPr/>
      <dgm:t>
        <a:bodyPr/>
        <a:lstStyle/>
        <a:p>
          <a:r>
            <a:rPr lang="ru-RU" b="1" dirty="0" smtClean="0"/>
            <a:t>Уровни ситуации</a:t>
          </a:r>
          <a:endParaRPr lang="ru-RU" b="1" dirty="0"/>
        </a:p>
      </dgm:t>
    </dgm:pt>
    <dgm:pt modelId="{31EA690C-D459-4679-94B2-B511A3A98688}" type="parTrans" cxnId="{D0A29D52-1389-463A-A825-D27B12EB1608}">
      <dgm:prSet/>
      <dgm:spPr/>
      <dgm:t>
        <a:bodyPr/>
        <a:lstStyle/>
        <a:p>
          <a:endParaRPr lang="ru-RU"/>
        </a:p>
      </dgm:t>
    </dgm:pt>
    <dgm:pt modelId="{15906B5F-444A-4E13-84E7-69405B8CC24A}" type="sibTrans" cxnId="{D0A29D52-1389-463A-A825-D27B12EB1608}">
      <dgm:prSet/>
      <dgm:spPr/>
      <dgm:t>
        <a:bodyPr/>
        <a:lstStyle/>
        <a:p>
          <a:endParaRPr lang="ru-RU"/>
        </a:p>
      </dgm:t>
    </dgm:pt>
    <dgm:pt modelId="{4B2B9574-0EF9-4C6A-B64C-AB6AD8D41A9F}">
      <dgm:prSet phldrT="[Текст]"/>
      <dgm:spPr/>
      <dgm:t>
        <a:bodyPr/>
        <a:lstStyle/>
        <a:p>
          <a:r>
            <a:rPr lang="ru-RU" b="1" dirty="0" smtClean="0"/>
            <a:t>Стимулы</a:t>
          </a:r>
          <a:endParaRPr lang="ru-RU" b="1" dirty="0"/>
        </a:p>
      </dgm:t>
    </dgm:pt>
    <dgm:pt modelId="{2E0A8799-EC2F-4B54-9AD4-E5FF93CF861F}" type="parTrans" cxnId="{DEE019EB-ADF4-4678-ACB5-5E813B22CBA5}">
      <dgm:prSet/>
      <dgm:spPr/>
      <dgm:t>
        <a:bodyPr/>
        <a:lstStyle/>
        <a:p>
          <a:endParaRPr lang="ru-RU"/>
        </a:p>
      </dgm:t>
    </dgm:pt>
    <dgm:pt modelId="{AB6F8ACB-2792-456E-A3EA-839280DB076E}" type="sibTrans" cxnId="{DEE019EB-ADF4-4678-ACB5-5E813B22CBA5}">
      <dgm:prSet/>
      <dgm:spPr/>
      <dgm:t>
        <a:bodyPr/>
        <a:lstStyle/>
        <a:p>
          <a:endParaRPr lang="ru-RU"/>
        </a:p>
      </dgm:t>
    </dgm:pt>
    <dgm:pt modelId="{1DD2338E-50C2-4520-9AC0-5C0158DD0A1C}">
      <dgm:prSet phldrT="[Текст]"/>
      <dgm:spPr/>
      <dgm:t>
        <a:bodyPr/>
        <a:lstStyle/>
        <a:p>
          <a:r>
            <a:rPr lang="ru-RU" b="1" dirty="0" smtClean="0"/>
            <a:t>Эпизоды</a:t>
          </a:r>
          <a:endParaRPr lang="ru-RU" b="1" dirty="0"/>
        </a:p>
      </dgm:t>
    </dgm:pt>
    <dgm:pt modelId="{FB9B8B13-3A19-4370-AB18-D2EDB5B529AE}" type="parTrans" cxnId="{15DA4FE8-B45C-471C-B568-D3ADC8F9F22C}">
      <dgm:prSet/>
      <dgm:spPr/>
      <dgm:t>
        <a:bodyPr/>
        <a:lstStyle/>
        <a:p>
          <a:endParaRPr lang="ru-RU"/>
        </a:p>
      </dgm:t>
    </dgm:pt>
    <dgm:pt modelId="{44A49B71-7B32-405A-B243-030CEE3E2A5C}" type="sibTrans" cxnId="{15DA4FE8-B45C-471C-B568-D3ADC8F9F22C}">
      <dgm:prSet/>
      <dgm:spPr/>
      <dgm:t>
        <a:bodyPr/>
        <a:lstStyle/>
        <a:p>
          <a:endParaRPr lang="ru-RU"/>
        </a:p>
      </dgm:t>
    </dgm:pt>
    <dgm:pt modelId="{3C1D95AF-380D-4AA2-B45C-1B6F670B208C}">
      <dgm:prSet/>
      <dgm:spPr/>
      <dgm:t>
        <a:bodyPr/>
        <a:lstStyle/>
        <a:p>
          <a:r>
            <a:rPr lang="ru-RU" b="1" dirty="0" smtClean="0"/>
            <a:t>Окружение</a:t>
          </a:r>
          <a:endParaRPr lang="ru-RU" b="1" dirty="0"/>
        </a:p>
      </dgm:t>
    </dgm:pt>
    <dgm:pt modelId="{DF4C1225-F561-4499-BB0F-8FEC41AC764C}" type="parTrans" cxnId="{D1F683D8-8DEE-4476-972C-428CFD76A1AF}">
      <dgm:prSet/>
      <dgm:spPr/>
      <dgm:t>
        <a:bodyPr/>
        <a:lstStyle/>
        <a:p>
          <a:endParaRPr lang="ru-RU"/>
        </a:p>
      </dgm:t>
    </dgm:pt>
    <dgm:pt modelId="{D789C151-F166-4BAD-8F3A-BBEFA0B72B59}" type="sibTrans" cxnId="{D1F683D8-8DEE-4476-972C-428CFD76A1AF}">
      <dgm:prSet/>
      <dgm:spPr/>
      <dgm:t>
        <a:bodyPr/>
        <a:lstStyle/>
        <a:p>
          <a:endParaRPr lang="ru-RU"/>
        </a:p>
      </dgm:t>
    </dgm:pt>
    <dgm:pt modelId="{2CEA3BCF-BAEE-4D74-A3AF-5FF857768825}">
      <dgm:prSet/>
      <dgm:spPr/>
      <dgm:t>
        <a:bodyPr/>
        <a:lstStyle/>
        <a:p>
          <a:r>
            <a:rPr lang="ru-RU" b="1" dirty="0" smtClean="0"/>
            <a:t>Ситуации</a:t>
          </a:r>
          <a:endParaRPr lang="ru-RU" b="1" dirty="0"/>
        </a:p>
      </dgm:t>
    </dgm:pt>
    <dgm:pt modelId="{389CECB4-9113-4AEB-8ECE-4640C78EF475}" type="parTrans" cxnId="{788211F2-4D2A-4E88-B14A-9D7240839531}">
      <dgm:prSet/>
      <dgm:spPr/>
      <dgm:t>
        <a:bodyPr/>
        <a:lstStyle/>
        <a:p>
          <a:endParaRPr lang="ru-RU"/>
        </a:p>
      </dgm:t>
    </dgm:pt>
    <dgm:pt modelId="{120441D8-D195-4C77-8BEF-A23EABB3829B}" type="sibTrans" cxnId="{788211F2-4D2A-4E88-B14A-9D7240839531}">
      <dgm:prSet/>
      <dgm:spPr/>
      <dgm:t>
        <a:bodyPr/>
        <a:lstStyle/>
        <a:p>
          <a:endParaRPr lang="ru-RU"/>
        </a:p>
      </dgm:t>
    </dgm:pt>
    <dgm:pt modelId="{8280AF55-815D-4B3E-9C39-FE8F1EA8CC0B}">
      <dgm:prSet/>
      <dgm:spPr/>
      <dgm:t>
        <a:bodyPr/>
        <a:lstStyle/>
        <a:p>
          <a:r>
            <a:rPr lang="ru-RU" b="1" dirty="0" smtClean="0"/>
            <a:t>Среда</a:t>
          </a:r>
          <a:endParaRPr lang="ru-RU" b="1" dirty="0"/>
        </a:p>
      </dgm:t>
    </dgm:pt>
    <dgm:pt modelId="{61951608-F185-4FC4-86A9-2B2E3E4531AC}" type="parTrans" cxnId="{6EFDF8B5-6C04-4B6D-9134-9190CE605D7A}">
      <dgm:prSet/>
      <dgm:spPr/>
      <dgm:t>
        <a:bodyPr/>
        <a:lstStyle/>
        <a:p>
          <a:endParaRPr lang="ru-RU"/>
        </a:p>
      </dgm:t>
    </dgm:pt>
    <dgm:pt modelId="{EFF5BDB3-F3FF-481C-80CA-22377D5ABCB7}" type="sibTrans" cxnId="{6EFDF8B5-6C04-4B6D-9134-9190CE605D7A}">
      <dgm:prSet/>
      <dgm:spPr/>
      <dgm:t>
        <a:bodyPr/>
        <a:lstStyle/>
        <a:p>
          <a:endParaRPr lang="ru-RU"/>
        </a:p>
      </dgm:t>
    </dgm:pt>
    <dgm:pt modelId="{3DDAF8E0-60C7-41E8-A065-824E6165C3C5}" type="pres">
      <dgm:prSet presAssocID="{9C2D9854-739A-4D53-979F-CDB67126C9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1253D48-1C3B-41D5-8570-799F00C59E28}" type="pres">
      <dgm:prSet presAssocID="{B3FCC206-AD32-4ED4-9CF8-F8402DB61FF8}" presName="hierRoot1" presStyleCnt="0"/>
      <dgm:spPr/>
    </dgm:pt>
    <dgm:pt modelId="{DF0490E1-7326-4FD6-8797-61CBDC87898A}" type="pres">
      <dgm:prSet presAssocID="{B3FCC206-AD32-4ED4-9CF8-F8402DB61FF8}" presName="composite" presStyleCnt="0"/>
      <dgm:spPr/>
    </dgm:pt>
    <dgm:pt modelId="{11A14765-C3FF-4A98-AF72-BBFFB617AF4B}" type="pres">
      <dgm:prSet presAssocID="{B3FCC206-AD32-4ED4-9CF8-F8402DB61FF8}" presName="background" presStyleLbl="node0" presStyleIdx="0" presStyleCnt="1"/>
      <dgm:spPr/>
    </dgm:pt>
    <dgm:pt modelId="{BD9BC350-2B8F-476D-9B1F-9BA4ACED85ED}" type="pres">
      <dgm:prSet presAssocID="{B3FCC206-AD32-4ED4-9CF8-F8402DB61FF8}" presName="text" presStyleLbl="fgAcc0" presStyleIdx="0" presStyleCnt="1" custLinFactY="-20336" custLinFactNeighborX="-246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BB100D-0B45-48D4-A62B-3A860A6890CD}" type="pres">
      <dgm:prSet presAssocID="{B3FCC206-AD32-4ED4-9CF8-F8402DB61FF8}" presName="hierChild2" presStyleCnt="0"/>
      <dgm:spPr/>
    </dgm:pt>
    <dgm:pt modelId="{5FE86BD9-C9C3-424A-9456-BA84567C74CC}" type="pres">
      <dgm:prSet presAssocID="{2E0A8799-EC2F-4B54-9AD4-E5FF93CF861F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F2A7C2B-580C-429D-86AE-6257D9148B32}" type="pres">
      <dgm:prSet presAssocID="{4B2B9574-0EF9-4C6A-B64C-AB6AD8D41A9F}" presName="hierRoot2" presStyleCnt="0"/>
      <dgm:spPr/>
    </dgm:pt>
    <dgm:pt modelId="{045E5D2A-C93F-468B-A12C-F07B2C12045D}" type="pres">
      <dgm:prSet presAssocID="{4B2B9574-0EF9-4C6A-B64C-AB6AD8D41A9F}" presName="composite2" presStyleCnt="0"/>
      <dgm:spPr/>
    </dgm:pt>
    <dgm:pt modelId="{20A4DD05-3001-4EC6-8BFD-8E2148BD4FF3}" type="pres">
      <dgm:prSet presAssocID="{4B2B9574-0EF9-4C6A-B64C-AB6AD8D41A9F}" presName="background2" presStyleLbl="node2" presStyleIdx="0" presStyleCnt="5"/>
      <dgm:spPr/>
    </dgm:pt>
    <dgm:pt modelId="{BF7169C6-A3CF-4AE5-B658-1A1A59F3A06A}" type="pres">
      <dgm:prSet presAssocID="{4B2B9574-0EF9-4C6A-B64C-AB6AD8D41A9F}" presName="text2" presStyleLbl="fgAcc2" presStyleIdx="0" presStyleCnt="5" custLinFactNeighborX="2233" custLinFactNeighborY="47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86E4EE-B6DF-437E-BEC2-103CFD96CDC8}" type="pres">
      <dgm:prSet presAssocID="{4B2B9574-0EF9-4C6A-B64C-AB6AD8D41A9F}" presName="hierChild3" presStyleCnt="0"/>
      <dgm:spPr/>
    </dgm:pt>
    <dgm:pt modelId="{C8BAB8FD-A191-49D1-AA62-EF4DF73A391F}" type="pres">
      <dgm:prSet presAssocID="{FB9B8B13-3A19-4370-AB18-D2EDB5B529A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CC6E5DDA-5F9B-4FD4-9612-F843C2380B61}" type="pres">
      <dgm:prSet presAssocID="{1DD2338E-50C2-4520-9AC0-5C0158DD0A1C}" presName="hierRoot2" presStyleCnt="0"/>
      <dgm:spPr/>
    </dgm:pt>
    <dgm:pt modelId="{EC9F9CB1-2C10-446A-B355-50E694F83CCF}" type="pres">
      <dgm:prSet presAssocID="{1DD2338E-50C2-4520-9AC0-5C0158DD0A1C}" presName="composite2" presStyleCnt="0"/>
      <dgm:spPr/>
    </dgm:pt>
    <dgm:pt modelId="{2AD004CE-6B9E-4557-8099-6B309C70283D}" type="pres">
      <dgm:prSet presAssocID="{1DD2338E-50C2-4520-9AC0-5C0158DD0A1C}" presName="background2" presStyleLbl="node2" presStyleIdx="1" presStyleCnt="5"/>
      <dgm:spPr/>
    </dgm:pt>
    <dgm:pt modelId="{073473C5-83B7-4FCB-9A37-27A5882E97FA}" type="pres">
      <dgm:prSet presAssocID="{1DD2338E-50C2-4520-9AC0-5C0158DD0A1C}" presName="text2" presStyleLbl="fgAcc2" presStyleIdx="1" presStyleCnt="5" custLinFactNeighborX="-115" custLinFactNeighborY="47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A876BB-BE0E-4571-B37E-AFFE95150403}" type="pres">
      <dgm:prSet presAssocID="{1DD2338E-50C2-4520-9AC0-5C0158DD0A1C}" presName="hierChild3" presStyleCnt="0"/>
      <dgm:spPr/>
    </dgm:pt>
    <dgm:pt modelId="{8DF7A14B-6194-4E3E-BF77-C0F9BB497F32}" type="pres">
      <dgm:prSet presAssocID="{389CECB4-9113-4AEB-8ECE-4640C78EF475}" presName="Name10" presStyleLbl="parChTrans1D2" presStyleIdx="2" presStyleCnt="5"/>
      <dgm:spPr/>
      <dgm:t>
        <a:bodyPr/>
        <a:lstStyle/>
        <a:p>
          <a:endParaRPr lang="ru-RU"/>
        </a:p>
      </dgm:t>
    </dgm:pt>
    <dgm:pt modelId="{98C31FC6-D9B4-4386-9A98-3EA6A4A722F9}" type="pres">
      <dgm:prSet presAssocID="{2CEA3BCF-BAEE-4D74-A3AF-5FF857768825}" presName="hierRoot2" presStyleCnt="0"/>
      <dgm:spPr/>
    </dgm:pt>
    <dgm:pt modelId="{7F519B1B-4270-46FF-88C0-668FEB2E3DB8}" type="pres">
      <dgm:prSet presAssocID="{2CEA3BCF-BAEE-4D74-A3AF-5FF857768825}" presName="composite2" presStyleCnt="0"/>
      <dgm:spPr/>
    </dgm:pt>
    <dgm:pt modelId="{D03428F2-E2CA-4288-9A32-BE60D5B708E2}" type="pres">
      <dgm:prSet presAssocID="{2CEA3BCF-BAEE-4D74-A3AF-5FF857768825}" presName="background2" presStyleLbl="node2" presStyleIdx="2" presStyleCnt="5"/>
      <dgm:spPr/>
    </dgm:pt>
    <dgm:pt modelId="{0A95CF02-081A-4993-99F8-0BE256075BE1}" type="pres">
      <dgm:prSet presAssocID="{2CEA3BCF-BAEE-4D74-A3AF-5FF857768825}" presName="text2" presStyleLbl="fgAcc2" presStyleIdx="2" presStyleCnt="5" custLinFactNeighborX="-2463" custLinFactNeighborY="47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5B3F5E-F869-4F81-B362-E936A3553CA7}" type="pres">
      <dgm:prSet presAssocID="{2CEA3BCF-BAEE-4D74-A3AF-5FF857768825}" presName="hierChild3" presStyleCnt="0"/>
      <dgm:spPr/>
    </dgm:pt>
    <dgm:pt modelId="{91F1F03B-27B8-43A4-90C6-4B388BA1A68C}" type="pres">
      <dgm:prSet presAssocID="{DF4C1225-F561-4499-BB0F-8FEC41AC764C}" presName="Name10" presStyleLbl="parChTrans1D2" presStyleIdx="3" presStyleCnt="5"/>
      <dgm:spPr/>
      <dgm:t>
        <a:bodyPr/>
        <a:lstStyle/>
        <a:p>
          <a:endParaRPr lang="ru-RU"/>
        </a:p>
      </dgm:t>
    </dgm:pt>
    <dgm:pt modelId="{742943F6-276F-4994-9C1C-89CD21A65893}" type="pres">
      <dgm:prSet presAssocID="{3C1D95AF-380D-4AA2-B45C-1B6F670B208C}" presName="hierRoot2" presStyleCnt="0"/>
      <dgm:spPr/>
    </dgm:pt>
    <dgm:pt modelId="{37E63A5C-ADA4-4357-ACB9-225F240C647F}" type="pres">
      <dgm:prSet presAssocID="{3C1D95AF-380D-4AA2-B45C-1B6F670B208C}" presName="composite2" presStyleCnt="0"/>
      <dgm:spPr/>
    </dgm:pt>
    <dgm:pt modelId="{5CFCBC60-4D7E-4CBB-A11E-4C1E6BACE4B9}" type="pres">
      <dgm:prSet presAssocID="{3C1D95AF-380D-4AA2-B45C-1B6F670B208C}" presName="background2" presStyleLbl="node2" presStyleIdx="3" presStyleCnt="5"/>
      <dgm:spPr/>
    </dgm:pt>
    <dgm:pt modelId="{E62B3BC1-1341-440D-97E8-C6F08EF38457}" type="pres">
      <dgm:prSet presAssocID="{3C1D95AF-380D-4AA2-B45C-1B6F670B208C}" presName="text2" presStyleLbl="fgAcc2" presStyleIdx="3" presStyleCnt="5" custLinFactNeighborX="401" custLinFactNeighborY="47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8C770F-3A49-42F1-BC30-CF0D7DE40647}" type="pres">
      <dgm:prSet presAssocID="{3C1D95AF-380D-4AA2-B45C-1B6F670B208C}" presName="hierChild3" presStyleCnt="0"/>
      <dgm:spPr/>
    </dgm:pt>
    <dgm:pt modelId="{4EF7D06E-A114-47FF-9EE2-D756727B8ABD}" type="pres">
      <dgm:prSet presAssocID="{61951608-F185-4FC4-86A9-2B2E3E4531AC}" presName="Name10" presStyleLbl="parChTrans1D2" presStyleIdx="4" presStyleCnt="5"/>
      <dgm:spPr/>
      <dgm:t>
        <a:bodyPr/>
        <a:lstStyle/>
        <a:p>
          <a:endParaRPr lang="ru-RU"/>
        </a:p>
      </dgm:t>
    </dgm:pt>
    <dgm:pt modelId="{D5810B43-3B66-4144-B888-9A28A552DB5E}" type="pres">
      <dgm:prSet presAssocID="{8280AF55-815D-4B3E-9C39-FE8F1EA8CC0B}" presName="hierRoot2" presStyleCnt="0"/>
      <dgm:spPr/>
    </dgm:pt>
    <dgm:pt modelId="{E6E2EE5C-8443-4BD5-87AA-09BFF442B75B}" type="pres">
      <dgm:prSet presAssocID="{8280AF55-815D-4B3E-9C39-FE8F1EA8CC0B}" presName="composite2" presStyleCnt="0"/>
      <dgm:spPr/>
    </dgm:pt>
    <dgm:pt modelId="{5D3F41B8-1974-463A-B36B-53F05E6F72F3}" type="pres">
      <dgm:prSet presAssocID="{8280AF55-815D-4B3E-9C39-FE8F1EA8CC0B}" presName="background2" presStyleLbl="node2" presStyleIdx="4" presStyleCnt="5"/>
      <dgm:spPr/>
    </dgm:pt>
    <dgm:pt modelId="{D35F1AB9-02A8-4F1A-A83F-3F125D8EDB1A}" type="pres">
      <dgm:prSet presAssocID="{8280AF55-815D-4B3E-9C39-FE8F1EA8CC0B}" presName="text2" presStyleLbl="fgAcc2" presStyleIdx="4" presStyleCnt="5" custLinFactNeighborX="-12370" custLinFactNeighborY="47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AF93D2-F3E9-4DBB-9C93-C7652908934E}" type="pres">
      <dgm:prSet presAssocID="{8280AF55-815D-4B3E-9C39-FE8F1EA8CC0B}" presName="hierChild3" presStyleCnt="0"/>
      <dgm:spPr/>
    </dgm:pt>
  </dgm:ptLst>
  <dgm:cxnLst>
    <dgm:cxn modelId="{19C4D6E6-01AF-451E-963F-CEF5291E9206}" type="presOf" srcId="{2CEA3BCF-BAEE-4D74-A3AF-5FF857768825}" destId="{0A95CF02-081A-4993-99F8-0BE256075BE1}" srcOrd="0" destOrd="0" presId="urn:microsoft.com/office/officeart/2005/8/layout/hierarchy1"/>
    <dgm:cxn modelId="{15DA4FE8-B45C-471C-B568-D3ADC8F9F22C}" srcId="{B3FCC206-AD32-4ED4-9CF8-F8402DB61FF8}" destId="{1DD2338E-50C2-4520-9AC0-5C0158DD0A1C}" srcOrd="1" destOrd="0" parTransId="{FB9B8B13-3A19-4370-AB18-D2EDB5B529AE}" sibTransId="{44A49B71-7B32-405A-B243-030CEE3E2A5C}"/>
    <dgm:cxn modelId="{B404C010-879B-4EFA-A048-D75122D64B99}" type="presOf" srcId="{9C2D9854-739A-4D53-979F-CDB67126C9FB}" destId="{3DDAF8E0-60C7-41E8-A065-824E6165C3C5}" srcOrd="0" destOrd="0" presId="urn:microsoft.com/office/officeart/2005/8/layout/hierarchy1"/>
    <dgm:cxn modelId="{1E67CB16-6F11-4E63-9970-438D73E0EA67}" type="presOf" srcId="{2E0A8799-EC2F-4B54-9AD4-E5FF93CF861F}" destId="{5FE86BD9-C9C3-424A-9456-BA84567C74CC}" srcOrd="0" destOrd="0" presId="urn:microsoft.com/office/officeart/2005/8/layout/hierarchy1"/>
    <dgm:cxn modelId="{D0A29D52-1389-463A-A825-D27B12EB1608}" srcId="{9C2D9854-739A-4D53-979F-CDB67126C9FB}" destId="{B3FCC206-AD32-4ED4-9CF8-F8402DB61FF8}" srcOrd="0" destOrd="0" parTransId="{31EA690C-D459-4679-94B2-B511A3A98688}" sibTransId="{15906B5F-444A-4E13-84E7-69405B8CC24A}"/>
    <dgm:cxn modelId="{D843110F-D067-4474-8070-C2395F8B1B15}" type="presOf" srcId="{1DD2338E-50C2-4520-9AC0-5C0158DD0A1C}" destId="{073473C5-83B7-4FCB-9A37-27A5882E97FA}" srcOrd="0" destOrd="0" presId="urn:microsoft.com/office/officeart/2005/8/layout/hierarchy1"/>
    <dgm:cxn modelId="{788211F2-4D2A-4E88-B14A-9D7240839531}" srcId="{B3FCC206-AD32-4ED4-9CF8-F8402DB61FF8}" destId="{2CEA3BCF-BAEE-4D74-A3AF-5FF857768825}" srcOrd="2" destOrd="0" parTransId="{389CECB4-9113-4AEB-8ECE-4640C78EF475}" sibTransId="{120441D8-D195-4C77-8BEF-A23EABB3829B}"/>
    <dgm:cxn modelId="{D83AE4E1-604C-447A-92EF-F82DD68C67AF}" type="presOf" srcId="{4B2B9574-0EF9-4C6A-B64C-AB6AD8D41A9F}" destId="{BF7169C6-A3CF-4AE5-B658-1A1A59F3A06A}" srcOrd="0" destOrd="0" presId="urn:microsoft.com/office/officeart/2005/8/layout/hierarchy1"/>
    <dgm:cxn modelId="{1B1BA3F5-B31A-45B1-AB14-39A998230AF1}" type="presOf" srcId="{61951608-F185-4FC4-86A9-2B2E3E4531AC}" destId="{4EF7D06E-A114-47FF-9EE2-D756727B8ABD}" srcOrd="0" destOrd="0" presId="urn:microsoft.com/office/officeart/2005/8/layout/hierarchy1"/>
    <dgm:cxn modelId="{D037F282-5777-47DB-96D4-7FA4983E5F95}" type="presOf" srcId="{FB9B8B13-3A19-4370-AB18-D2EDB5B529AE}" destId="{C8BAB8FD-A191-49D1-AA62-EF4DF73A391F}" srcOrd="0" destOrd="0" presId="urn:microsoft.com/office/officeart/2005/8/layout/hierarchy1"/>
    <dgm:cxn modelId="{3BF0A67E-0780-4B19-848F-0D83ADB6B09F}" type="presOf" srcId="{389CECB4-9113-4AEB-8ECE-4640C78EF475}" destId="{8DF7A14B-6194-4E3E-BF77-C0F9BB497F32}" srcOrd="0" destOrd="0" presId="urn:microsoft.com/office/officeart/2005/8/layout/hierarchy1"/>
    <dgm:cxn modelId="{874955A0-EBAA-4DD0-A7C5-BD71924E5BBE}" type="presOf" srcId="{8280AF55-815D-4B3E-9C39-FE8F1EA8CC0B}" destId="{D35F1AB9-02A8-4F1A-A83F-3F125D8EDB1A}" srcOrd="0" destOrd="0" presId="urn:microsoft.com/office/officeart/2005/8/layout/hierarchy1"/>
    <dgm:cxn modelId="{BAB7AAAC-CEE9-46D6-A2EF-F268E48B8AD3}" type="presOf" srcId="{3C1D95AF-380D-4AA2-B45C-1B6F670B208C}" destId="{E62B3BC1-1341-440D-97E8-C6F08EF38457}" srcOrd="0" destOrd="0" presId="urn:microsoft.com/office/officeart/2005/8/layout/hierarchy1"/>
    <dgm:cxn modelId="{04D57F40-21D4-47B6-B9A3-63E8A8CE1197}" type="presOf" srcId="{DF4C1225-F561-4499-BB0F-8FEC41AC764C}" destId="{91F1F03B-27B8-43A4-90C6-4B388BA1A68C}" srcOrd="0" destOrd="0" presId="urn:microsoft.com/office/officeart/2005/8/layout/hierarchy1"/>
    <dgm:cxn modelId="{6EFDF8B5-6C04-4B6D-9134-9190CE605D7A}" srcId="{B3FCC206-AD32-4ED4-9CF8-F8402DB61FF8}" destId="{8280AF55-815D-4B3E-9C39-FE8F1EA8CC0B}" srcOrd="4" destOrd="0" parTransId="{61951608-F185-4FC4-86A9-2B2E3E4531AC}" sibTransId="{EFF5BDB3-F3FF-481C-80CA-22377D5ABCB7}"/>
    <dgm:cxn modelId="{DEE019EB-ADF4-4678-ACB5-5E813B22CBA5}" srcId="{B3FCC206-AD32-4ED4-9CF8-F8402DB61FF8}" destId="{4B2B9574-0EF9-4C6A-B64C-AB6AD8D41A9F}" srcOrd="0" destOrd="0" parTransId="{2E0A8799-EC2F-4B54-9AD4-E5FF93CF861F}" sibTransId="{AB6F8ACB-2792-456E-A3EA-839280DB076E}"/>
    <dgm:cxn modelId="{D1F683D8-8DEE-4476-972C-428CFD76A1AF}" srcId="{B3FCC206-AD32-4ED4-9CF8-F8402DB61FF8}" destId="{3C1D95AF-380D-4AA2-B45C-1B6F670B208C}" srcOrd="3" destOrd="0" parTransId="{DF4C1225-F561-4499-BB0F-8FEC41AC764C}" sibTransId="{D789C151-F166-4BAD-8F3A-BBEFA0B72B59}"/>
    <dgm:cxn modelId="{93EA01EA-098A-4652-857E-348383613B70}" type="presOf" srcId="{B3FCC206-AD32-4ED4-9CF8-F8402DB61FF8}" destId="{BD9BC350-2B8F-476D-9B1F-9BA4ACED85ED}" srcOrd="0" destOrd="0" presId="urn:microsoft.com/office/officeart/2005/8/layout/hierarchy1"/>
    <dgm:cxn modelId="{5C6A4EDD-BCD6-4542-91A1-3C0CEF854F23}" type="presParOf" srcId="{3DDAF8E0-60C7-41E8-A065-824E6165C3C5}" destId="{C1253D48-1C3B-41D5-8570-799F00C59E28}" srcOrd="0" destOrd="0" presId="urn:microsoft.com/office/officeart/2005/8/layout/hierarchy1"/>
    <dgm:cxn modelId="{AEFA32D5-04E5-4394-A658-46060F804639}" type="presParOf" srcId="{C1253D48-1C3B-41D5-8570-799F00C59E28}" destId="{DF0490E1-7326-4FD6-8797-61CBDC87898A}" srcOrd="0" destOrd="0" presId="urn:microsoft.com/office/officeart/2005/8/layout/hierarchy1"/>
    <dgm:cxn modelId="{C2D11C76-5FE3-47BE-AAF1-3ECB530F685D}" type="presParOf" srcId="{DF0490E1-7326-4FD6-8797-61CBDC87898A}" destId="{11A14765-C3FF-4A98-AF72-BBFFB617AF4B}" srcOrd="0" destOrd="0" presId="urn:microsoft.com/office/officeart/2005/8/layout/hierarchy1"/>
    <dgm:cxn modelId="{EA043133-A646-48A9-9D72-121EE92AE81C}" type="presParOf" srcId="{DF0490E1-7326-4FD6-8797-61CBDC87898A}" destId="{BD9BC350-2B8F-476D-9B1F-9BA4ACED85ED}" srcOrd="1" destOrd="0" presId="urn:microsoft.com/office/officeart/2005/8/layout/hierarchy1"/>
    <dgm:cxn modelId="{099923F5-5258-4651-8A84-B063DFBE0D7A}" type="presParOf" srcId="{C1253D48-1C3B-41D5-8570-799F00C59E28}" destId="{13BB100D-0B45-48D4-A62B-3A860A6890CD}" srcOrd="1" destOrd="0" presId="urn:microsoft.com/office/officeart/2005/8/layout/hierarchy1"/>
    <dgm:cxn modelId="{F0FDF93E-3A95-4690-9D03-8D2D95C8A415}" type="presParOf" srcId="{13BB100D-0B45-48D4-A62B-3A860A6890CD}" destId="{5FE86BD9-C9C3-424A-9456-BA84567C74CC}" srcOrd="0" destOrd="0" presId="urn:microsoft.com/office/officeart/2005/8/layout/hierarchy1"/>
    <dgm:cxn modelId="{DD15C842-A573-4833-BEF3-E702C5F62586}" type="presParOf" srcId="{13BB100D-0B45-48D4-A62B-3A860A6890CD}" destId="{AF2A7C2B-580C-429D-86AE-6257D9148B32}" srcOrd="1" destOrd="0" presId="urn:microsoft.com/office/officeart/2005/8/layout/hierarchy1"/>
    <dgm:cxn modelId="{3F5AD4CC-1AA5-48EC-A374-214CD111DF90}" type="presParOf" srcId="{AF2A7C2B-580C-429D-86AE-6257D9148B32}" destId="{045E5D2A-C93F-468B-A12C-F07B2C12045D}" srcOrd="0" destOrd="0" presId="urn:microsoft.com/office/officeart/2005/8/layout/hierarchy1"/>
    <dgm:cxn modelId="{BEAAF0D8-F2E5-4E80-8EAB-B31CB4BC0741}" type="presParOf" srcId="{045E5D2A-C93F-468B-A12C-F07B2C12045D}" destId="{20A4DD05-3001-4EC6-8BFD-8E2148BD4FF3}" srcOrd="0" destOrd="0" presId="urn:microsoft.com/office/officeart/2005/8/layout/hierarchy1"/>
    <dgm:cxn modelId="{E203E65A-A9B9-4BE1-95BA-0251A3A262E9}" type="presParOf" srcId="{045E5D2A-C93F-468B-A12C-F07B2C12045D}" destId="{BF7169C6-A3CF-4AE5-B658-1A1A59F3A06A}" srcOrd="1" destOrd="0" presId="urn:microsoft.com/office/officeart/2005/8/layout/hierarchy1"/>
    <dgm:cxn modelId="{D5568F2F-D6CC-4DD1-A8C8-F9DBE8B5305C}" type="presParOf" srcId="{AF2A7C2B-580C-429D-86AE-6257D9148B32}" destId="{1D86E4EE-B6DF-437E-BEC2-103CFD96CDC8}" srcOrd="1" destOrd="0" presId="urn:microsoft.com/office/officeart/2005/8/layout/hierarchy1"/>
    <dgm:cxn modelId="{FD3083C7-71DD-4DF0-89CE-E31A5384D187}" type="presParOf" srcId="{13BB100D-0B45-48D4-A62B-3A860A6890CD}" destId="{C8BAB8FD-A191-49D1-AA62-EF4DF73A391F}" srcOrd="2" destOrd="0" presId="urn:microsoft.com/office/officeart/2005/8/layout/hierarchy1"/>
    <dgm:cxn modelId="{4D6CEE2F-A286-4F61-A5F4-576E48937E26}" type="presParOf" srcId="{13BB100D-0B45-48D4-A62B-3A860A6890CD}" destId="{CC6E5DDA-5F9B-4FD4-9612-F843C2380B61}" srcOrd="3" destOrd="0" presId="urn:microsoft.com/office/officeart/2005/8/layout/hierarchy1"/>
    <dgm:cxn modelId="{DF85774B-3B4C-46B0-BCB8-32AFA295F50D}" type="presParOf" srcId="{CC6E5DDA-5F9B-4FD4-9612-F843C2380B61}" destId="{EC9F9CB1-2C10-446A-B355-50E694F83CCF}" srcOrd="0" destOrd="0" presId="urn:microsoft.com/office/officeart/2005/8/layout/hierarchy1"/>
    <dgm:cxn modelId="{9771DE54-FA6B-49E7-9E88-F05895696942}" type="presParOf" srcId="{EC9F9CB1-2C10-446A-B355-50E694F83CCF}" destId="{2AD004CE-6B9E-4557-8099-6B309C70283D}" srcOrd="0" destOrd="0" presId="urn:microsoft.com/office/officeart/2005/8/layout/hierarchy1"/>
    <dgm:cxn modelId="{948FA026-A478-43B7-BD3F-34A54D930731}" type="presParOf" srcId="{EC9F9CB1-2C10-446A-B355-50E694F83CCF}" destId="{073473C5-83B7-4FCB-9A37-27A5882E97FA}" srcOrd="1" destOrd="0" presId="urn:microsoft.com/office/officeart/2005/8/layout/hierarchy1"/>
    <dgm:cxn modelId="{8E1F9AF2-8746-45AD-81F2-FCD8A465AFE5}" type="presParOf" srcId="{CC6E5DDA-5F9B-4FD4-9612-F843C2380B61}" destId="{C4A876BB-BE0E-4571-B37E-AFFE95150403}" srcOrd="1" destOrd="0" presId="urn:microsoft.com/office/officeart/2005/8/layout/hierarchy1"/>
    <dgm:cxn modelId="{5FF3B132-C8E9-4788-B080-5DA146BFC425}" type="presParOf" srcId="{13BB100D-0B45-48D4-A62B-3A860A6890CD}" destId="{8DF7A14B-6194-4E3E-BF77-C0F9BB497F32}" srcOrd="4" destOrd="0" presId="urn:microsoft.com/office/officeart/2005/8/layout/hierarchy1"/>
    <dgm:cxn modelId="{0FC58517-732C-4FB4-9803-1B14F3A5FBB3}" type="presParOf" srcId="{13BB100D-0B45-48D4-A62B-3A860A6890CD}" destId="{98C31FC6-D9B4-4386-9A98-3EA6A4A722F9}" srcOrd="5" destOrd="0" presId="urn:microsoft.com/office/officeart/2005/8/layout/hierarchy1"/>
    <dgm:cxn modelId="{B1D5F496-DEFD-4191-993B-668FDE570EFD}" type="presParOf" srcId="{98C31FC6-D9B4-4386-9A98-3EA6A4A722F9}" destId="{7F519B1B-4270-46FF-88C0-668FEB2E3DB8}" srcOrd="0" destOrd="0" presId="urn:microsoft.com/office/officeart/2005/8/layout/hierarchy1"/>
    <dgm:cxn modelId="{4A0AF645-8326-48EB-8FF9-FB98833C5F35}" type="presParOf" srcId="{7F519B1B-4270-46FF-88C0-668FEB2E3DB8}" destId="{D03428F2-E2CA-4288-9A32-BE60D5B708E2}" srcOrd="0" destOrd="0" presId="urn:microsoft.com/office/officeart/2005/8/layout/hierarchy1"/>
    <dgm:cxn modelId="{E8640095-1D00-4DEB-A068-99B486B5571C}" type="presParOf" srcId="{7F519B1B-4270-46FF-88C0-668FEB2E3DB8}" destId="{0A95CF02-081A-4993-99F8-0BE256075BE1}" srcOrd="1" destOrd="0" presId="urn:microsoft.com/office/officeart/2005/8/layout/hierarchy1"/>
    <dgm:cxn modelId="{055E49A3-89C2-46A7-89BD-C71D0E350B49}" type="presParOf" srcId="{98C31FC6-D9B4-4386-9A98-3EA6A4A722F9}" destId="{A85B3F5E-F869-4F81-B362-E936A3553CA7}" srcOrd="1" destOrd="0" presId="urn:microsoft.com/office/officeart/2005/8/layout/hierarchy1"/>
    <dgm:cxn modelId="{A8FDDE3E-1BAD-4BEC-B14B-18AD2DCED7AB}" type="presParOf" srcId="{13BB100D-0B45-48D4-A62B-3A860A6890CD}" destId="{91F1F03B-27B8-43A4-90C6-4B388BA1A68C}" srcOrd="6" destOrd="0" presId="urn:microsoft.com/office/officeart/2005/8/layout/hierarchy1"/>
    <dgm:cxn modelId="{5FF5775A-8DEA-4E7C-BD71-E359279DCA66}" type="presParOf" srcId="{13BB100D-0B45-48D4-A62B-3A860A6890CD}" destId="{742943F6-276F-4994-9C1C-89CD21A65893}" srcOrd="7" destOrd="0" presId="urn:microsoft.com/office/officeart/2005/8/layout/hierarchy1"/>
    <dgm:cxn modelId="{CADC8E48-ADB4-4A0E-8687-8B47D00289EC}" type="presParOf" srcId="{742943F6-276F-4994-9C1C-89CD21A65893}" destId="{37E63A5C-ADA4-4357-ACB9-225F240C647F}" srcOrd="0" destOrd="0" presId="urn:microsoft.com/office/officeart/2005/8/layout/hierarchy1"/>
    <dgm:cxn modelId="{7F4EDC64-59CB-4A5D-A0A2-36FCF865907F}" type="presParOf" srcId="{37E63A5C-ADA4-4357-ACB9-225F240C647F}" destId="{5CFCBC60-4D7E-4CBB-A11E-4C1E6BACE4B9}" srcOrd="0" destOrd="0" presId="urn:microsoft.com/office/officeart/2005/8/layout/hierarchy1"/>
    <dgm:cxn modelId="{537C9247-C42C-479B-BDBD-8DBFF0C23A51}" type="presParOf" srcId="{37E63A5C-ADA4-4357-ACB9-225F240C647F}" destId="{E62B3BC1-1341-440D-97E8-C6F08EF38457}" srcOrd="1" destOrd="0" presId="urn:microsoft.com/office/officeart/2005/8/layout/hierarchy1"/>
    <dgm:cxn modelId="{9D1F641F-1CBF-4777-9B9F-70F79B0C18AD}" type="presParOf" srcId="{742943F6-276F-4994-9C1C-89CD21A65893}" destId="{BE8C770F-3A49-42F1-BC30-CF0D7DE40647}" srcOrd="1" destOrd="0" presId="urn:microsoft.com/office/officeart/2005/8/layout/hierarchy1"/>
    <dgm:cxn modelId="{2F5521EE-1344-4E36-945B-C8B4A8D215F4}" type="presParOf" srcId="{13BB100D-0B45-48D4-A62B-3A860A6890CD}" destId="{4EF7D06E-A114-47FF-9EE2-D756727B8ABD}" srcOrd="8" destOrd="0" presId="urn:microsoft.com/office/officeart/2005/8/layout/hierarchy1"/>
    <dgm:cxn modelId="{E1E62577-2C9F-4E8A-A14E-18B9B890D625}" type="presParOf" srcId="{13BB100D-0B45-48D4-A62B-3A860A6890CD}" destId="{D5810B43-3B66-4144-B888-9A28A552DB5E}" srcOrd="9" destOrd="0" presId="urn:microsoft.com/office/officeart/2005/8/layout/hierarchy1"/>
    <dgm:cxn modelId="{EDD0E375-0E0F-498F-8BB2-4DC8406B04EF}" type="presParOf" srcId="{D5810B43-3B66-4144-B888-9A28A552DB5E}" destId="{E6E2EE5C-8443-4BD5-87AA-09BFF442B75B}" srcOrd="0" destOrd="0" presId="urn:microsoft.com/office/officeart/2005/8/layout/hierarchy1"/>
    <dgm:cxn modelId="{FD649461-E183-49FC-A380-66187D4E21EC}" type="presParOf" srcId="{E6E2EE5C-8443-4BD5-87AA-09BFF442B75B}" destId="{5D3F41B8-1974-463A-B36B-53F05E6F72F3}" srcOrd="0" destOrd="0" presId="urn:microsoft.com/office/officeart/2005/8/layout/hierarchy1"/>
    <dgm:cxn modelId="{2C36AEA4-C866-4649-9844-6194CBA6FD55}" type="presParOf" srcId="{E6E2EE5C-8443-4BD5-87AA-09BFF442B75B}" destId="{D35F1AB9-02A8-4F1A-A83F-3F125D8EDB1A}" srcOrd="1" destOrd="0" presId="urn:microsoft.com/office/officeart/2005/8/layout/hierarchy1"/>
    <dgm:cxn modelId="{C2C397BE-9E56-4DA5-9D10-296677C56160}" type="presParOf" srcId="{D5810B43-3B66-4144-B888-9A28A552DB5E}" destId="{DEAF93D2-F3E9-4DBB-9C93-C7652908934E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A8760D-9E9A-47D5-9109-E103F383C1D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86DC4F-4794-4A5E-860C-41C6547544A8}">
      <dgm:prSet phldrT="[Текст]" custT="1"/>
      <dgm:spPr/>
      <dgm:t>
        <a:bodyPr/>
        <a:lstStyle/>
        <a:p>
          <a:r>
            <a:rPr lang="ru-RU" sz="1800" b="1" dirty="0" smtClean="0"/>
            <a:t>Стратегии поведения</a:t>
          </a:r>
          <a:endParaRPr lang="ru-RU" sz="1800" b="1" dirty="0"/>
        </a:p>
      </dgm:t>
    </dgm:pt>
    <dgm:pt modelId="{67DC4FFE-C04D-4F96-9281-955F87BD5399}" type="parTrans" cxnId="{C43C09C0-2FA3-4498-AE15-DD29BA2E2731}">
      <dgm:prSet/>
      <dgm:spPr/>
      <dgm:t>
        <a:bodyPr/>
        <a:lstStyle/>
        <a:p>
          <a:endParaRPr lang="ru-RU"/>
        </a:p>
      </dgm:t>
    </dgm:pt>
    <dgm:pt modelId="{A5C9D8D8-7AC6-4CB2-80D6-E54329F1BB02}" type="sibTrans" cxnId="{C43C09C0-2FA3-4498-AE15-DD29BA2E2731}">
      <dgm:prSet/>
      <dgm:spPr/>
      <dgm:t>
        <a:bodyPr/>
        <a:lstStyle/>
        <a:p>
          <a:endParaRPr lang="ru-RU"/>
        </a:p>
      </dgm:t>
    </dgm:pt>
    <dgm:pt modelId="{8A90A9C1-71DC-4FC0-B28B-2511438886D5}">
      <dgm:prSet phldrT="[Текст]" custT="1"/>
      <dgm:spPr/>
      <dgm:t>
        <a:bodyPr/>
        <a:lstStyle/>
        <a:p>
          <a:r>
            <a:rPr lang="ru-RU" sz="1800" b="1" dirty="0" smtClean="0"/>
            <a:t>Соматически ориентированные </a:t>
          </a:r>
          <a:endParaRPr lang="ru-RU" sz="1800" b="1" dirty="0"/>
        </a:p>
      </dgm:t>
    </dgm:pt>
    <dgm:pt modelId="{58AACE6F-4A60-465F-8616-AFF51973F224}" type="parTrans" cxnId="{B2BCF90E-9514-4896-B357-547200117B87}">
      <dgm:prSet/>
      <dgm:spPr/>
      <dgm:t>
        <a:bodyPr/>
        <a:lstStyle/>
        <a:p>
          <a:endParaRPr lang="ru-RU"/>
        </a:p>
      </dgm:t>
    </dgm:pt>
    <dgm:pt modelId="{8E756D82-40CE-4988-88C6-1E09381ED0AB}" type="sibTrans" cxnId="{B2BCF90E-9514-4896-B357-547200117B87}">
      <dgm:prSet/>
      <dgm:spPr/>
      <dgm:t>
        <a:bodyPr/>
        <a:lstStyle/>
        <a:p>
          <a:endParaRPr lang="ru-RU"/>
        </a:p>
      </dgm:t>
    </dgm:pt>
    <dgm:pt modelId="{2B89FA4E-7962-42F2-B044-E9729A4016CA}">
      <dgm:prSet phldrT="[Текст]" custT="1"/>
      <dgm:spPr/>
      <dgm:t>
        <a:bodyPr/>
        <a:lstStyle/>
        <a:p>
          <a:r>
            <a:rPr lang="ru-RU" sz="1800" b="1" dirty="0" smtClean="0"/>
            <a:t>Личностно ориентированные</a:t>
          </a:r>
          <a:endParaRPr lang="ru-RU" sz="1800" b="1" dirty="0"/>
        </a:p>
      </dgm:t>
    </dgm:pt>
    <dgm:pt modelId="{61465AF5-8077-42A6-88B5-95793ADE0910}" type="parTrans" cxnId="{DF8E02CA-DE32-4D5C-A59B-F1C25FAE2317}">
      <dgm:prSet/>
      <dgm:spPr/>
      <dgm:t>
        <a:bodyPr/>
        <a:lstStyle/>
        <a:p>
          <a:endParaRPr lang="ru-RU"/>
        </a:p>
      </dgm:t>
    </dgm:pt>
    <dgm:pt modelId="{A890EF1B-D347-4303-93AD-6EF3EC64C098}" type="sibTrans" cxnId="{DF8E02CA-DE32-4D5C-A59B-F1C25FAE2317}">
      <dgm:prSet/>
      <dgm:spPr/>
      <dgm:t>
        <a:bodyPr/>
        <a:lstStyle/>
        <a:p>
          <a:endParaRPr lang="ru-RU"/>
        </a:p>
      </dgm:t>
    </dgm:pt>
    <dgm:pt modelId="{C378EDD8-FAB0-4B64-ABF3-9E7A0903C3F1}">
      <dgm:prSet custT="1"/>
      <dgm:spPr/>
      <dgm:t>
        <a:bodyPr/>
        <a:lstStyle/>
        <a:p>
          <a:r>
            <a:rPr lang="ru-RU" sz="1800" b="1" dirty="0" smtClean="0"/>
            <a:t>Социально ориентированные</a:t>
          </a:r>
          <a:endParaRPr lang="ru-RU" sz="1800" b="1" dirty="0"/>
        </a:p>
      </dgm:t>
    </dgm:pt>
    <dgm:pt modelId="{9156EA56-6292-42FA-B882-DB6FF8B3914B}" type="parTrans" cxnId="{95F0880F-F999-4671-8D2D-ED2200A469AC}">
      <dgm:prSet/>
      <dgm:spPr/>
      <dgm:t>
        <a:bodyPr/>
        <a:lstStyle/>
        <a:p>
          <a:endParaRPr lang="ru-RU"/>
        </a:p>
      </dgm:t>
    </dgm:pt>
    <dgm:pt modelId="{56207AAC-F27A-483E-A46A-A55B1B0F047E}" type="sibTrans" cxnId="{95F0880F-F999-4671-8D2D-ED2200A469AC}">
      <dgm:prSet/>
      <dgm:spPr/>
      <dgm:t>
        <a:bodyPr/>
        <a:lstStyle/>
        <a:p>
          <a:endParaRPr lang="ru-RU"/>
        </a:p>
      </dgm:t>
    </dgm:pt>
    <dgm:pt modelId="{344FA47F-9509-4A71-A488-D8B32E7BE26A}">
      <dgm:prSet custT="1"/>
      <dgm:spPr/>
      <dgm:t>
        <a:bodyPr/>
        <a:lstStyle/>
        <a:p>
          <a:r>
            <a:rPr lang="ru-RU" sz="1400" b="1" dirty="0" smtClean="0"/>
            <a:t>Адаптивные</a:t>
          </a:r>
          <a:endParaRPr lang="ru-RU" sz="1400" b="1" dirty="0"/>
        </a:p>
      </dgm:t>
    </dgm:pt>
    <dgm:pt modelId="{1FDE7F74-AC79-4A4E-9D54-5641930191F6}" type="parTrans" cxnId="{26C49C76-C2CD-4DBD-82AE-A33E5CF8B674}">
      <dgm:prSet/>
      <dgm:spPr/>
      <dgm:t>
        <a:bodyPr/>
        <a:lstStyle/>
        <a:p>
          <a:endParaRPr lang="ru-RU"/>
        </a:p>
      </dgm:t>
    </dgm:pt>
    <dgm:pt modelId="{E0826E01-AF49-4251-9C1F-F0F0D2BC227D}" type="sibTrans" cxnId="{26C49C76-C2CD-4DBD-82AE-A33E5CF8B674}">
      <dgm:prSet/>
      <dgm:spPr/>
      <dgm:t>
        <a:bodyPr/>
        <a:lstStyle/>
        <a:p>
          <a:endParaRPr lang="ru-RU"/>
        </a:p>
      </dgm:t>
    </dgm:pt>
    <dgm:pt modelId="{2709635D-2451-46FE-B279-EF909DD6F63F}">
      <dgm:prSet custT="1"/>
      <dgm:spPr/>
      <dgm:t>
        <a:bodyPr/>
        <a:lstStyle/>
        <a:p>
          <a:r>
            <a:rPr lang="ru-RU" sz="1400" b="1" dirty="0" err="1" smtClean="0"/>
            <a:t>Дезадаптивные</a:t>
          </a:r>
          <a:r>
            <a:rPr lang="ru-RU" sz="1400" b="1" dirty="0" smtClean="0"/>
            <a:t> </a:t>
          </a:r>
          <a:endParaRPr lang="ru-RU" sz="1400" b="1" dirty="0"/>
        </a:p>
      </dgm:t>
    </dgm:pt>
    <dgm:pt modelId="{7D6017C5-2548-4DA9-ADA3-3A62D29C9B97}" type="parTrans" cxnId="{7C2079CE-ECA4-4A7E-A709-0DD3BF9AB71A}">
      <dgm:prSet/>
      <dgm:spPr/>
      <dgm:t>
        <a:bodyPr/>
        <a:lstStyle/>
        <a:p>
          <a:endParaRPr lang="ru-RU"/>
        </a:p>
      </dgm:t>
    </dgm:pt>
    <dgm:pt modelId="{F280496B-6B48-4842-9E2B-19A6CB910175}" type="sibTrans" cxnId="{7C2079CE-ECA4-4A7E-A709-0DD3BF9AB71A}">
      <dgm:prSet/>
      <dgm:spPr/>
      <dgm:t>
        <a:bodyPr/>
        <a:lstStyle/>
        <a:p>
          <a:endParaRPr lang="ru-RU"/>
        </a:p>
      </dgm:t>
    </dgm:pt>
    <dgm:pt modelId="{95BC0175-6281-4AD7-B309-248B78CC966E}">
      <dgm:prSet custT="1"/>
      <dgm:spPr/>
      <dgm:t>
        <a:bodyPr/>
        <a:lstStyle/>
        <a:p>
          <a:r>
            <a:rPr lang="ru-RU" sz="1400" b="1" dirty="0" smtClean="0"/>
            <a:t>Адаптивные</a:t>
          </a:r>
          <a:endParaRPr lang="ru-RU" sz="1400" b="1" dirty="0"/>
        </a:p>
      </dgm:t>
    </dgm:pt>
    <dgm:pt modelId="{5108F556-36B4-46DD-9AE6-F9363C39F3FD}" type="parTrans" cxnId="{7CD6A830-7532-41D6-B9BF-9E0759777518}">
      <dgm:prSet/>
      <dgm:spPr/>
      <dgm:t>
        <a:bodyPr/>
        <a:lstStyle/>
        <a:p>
          <a:endParaRPr lang="ru-RU"/>
        </a:p>
      </dgm:t>
    </dgm:pt>
    <dgm:pt modelId="{9C467A14-1B68-4F7E-A0D6-0D4B4073FE4D}" type="sibTrans" cxnId="{7CD6A830-7532-41D6-B9BF-9E0759777518}">
      <dgm:prSet/>
      <dgm:spPr/>
      <dgm:t>
        <a:bodyPr/>
        <a:lstStyle/>
        <a:p>
          <a:endParaRPr lang="ru-RU"/>
        </a:p>
      </dgm:t>
    </dgm:pt>
    <dgm:pt modelId="{35ECEF50-F512-4C32-9359-A818FA381E37}">
      <dgm:prSet custT="1"/>
      <dgm:spPr/>
      <dgm:t>
        <a:bodyPr/>
        <a:lstStyle/>
        <a:p>
          <a:r>
            <a:rPr lang="ru-RU" sz="1400" b="1" dirty="0" err="1" smtClean="0"/>
            <a:t>Дезадаптивные</a:t>
          </a:r>
          <a:endParaRPr lang="ru-RU" sz="1400" b="1" dirty="0"/>
        </a:p>
      </dgm:t>
    </dgm:pt>
    <dgm:pt modelId="{4CE09E0C-D960-4E26-8714-67AEF83988AB}" type="parTrans" cxnId="{EFF6D815-BAE4-4F77-B2F4-978A6A1E4C7D}">
      <dgm:prSet/>
      <dgm:spPr/>
      <dgm:t>
        <a:bodyPr/>
        <a:lstStyle/>
        <a:p>
          <a:endParaRPr lang="ru-RU"/>
        </a:p>
      </dgm:t>
    </dgm:pt>
    <dgm:pt modelId="{7F0BE2D2-8A3B-4CE2-8F24-16C1F57C3A21}" type="sibTrans" cxnId="{EFF6D815-BAE4-4F77-B2F4-978A6A1E4C7D}">
      <dgm:prSet/>
      <dgm:spPr/>
      <dgm:t>
        <a:bodyPr/>
        <a:lstStyle/>
        <a:p>
          <a:endParaRPr lang="ru-RU"/>
        </a:p>
      </dgm:t>
    </dgm:pt>
    <dgm:pt modelId="{BE815202-B5FD-47DA-96FA-1832DD9C735F}">
      <dgm:prSet custT="1"/>
      <dgm:spPr/>
      <dgm:t>
        <a:bodyPr/>
        <a:lstStyle/>
        <a:p>
          <a:r>
            <a:rPr lang="ru-RU" sz="1400" b="1" dirty="0" smtClean="0"/>
            <a:t>Адаптивные</a:t>
          </a:r>
          <a:r>
            <a:rPr lang="ru-RU" sz="1200" b="1" dirty="0" smtClean="0"/>
            <a:t> </a:t>
          </a:r>
          <a:endParaRPr lang="ru-RU" sz="1200" b="1" dirty="0"/>
        </a:p>
      </dgm:t>
    </dgm:pt>
    <dgm:pt modelId="{4132EC1A-E907-4A72-B7BB-04A3637DE07E}" type="parTrans" cxnId="{8E42E8E5-A6E3-46D4-820C-46075DB6740C}">
      <dgm:prSet/>
      <dgm:spPr/>
      <dgm:t>
        <a:bodyPr/>
        <a:lstStyle/>
        <a:p>
          <a:endParaRPr lang="ru-RU"/>
        </a:p>
      </dgm:t>
    </dgm:pt>
    <dgm:pt modelId="{73A8EFD3-2388-4701-BD5C-3B06FC642837}" type="sibTrans" cxnId="{8E42E8E5-A6E3-46D4-820C-46075DB6740C}">
      <dgm:prSet/>
      <dgm:spPr/>
      <dgm:t>
        <a:bodyPr/>
        <a:lstStyle/>
        <a:p>
          <a:endParaRPr lang="ru-RU"/>
        </a:p>
      </dgm:t>
    </dgm:pt>
    <dgm:pt modelId="{7FEDE7DE-2C17-489A-877E-FF0F4AD48D83}">
      <dgm:prSet custT="1"/>
      <dgm:spPr/>
      <dgm:t>
        <a:bodyPr/>
        <a:lstStyle/>
        <a:p>
          <a:r>
            <a:rPr lang="ru-RU" sz="1400" b="1" dirty="0" err="1" smtClean="0"/>
            <a:t>Дезадаптивные</a:t>
          </a:r>
          <a:endParaRPr lang="ru-RU" sz="1400" b="1" dirty="0"/>
        </a:p>
      </dgm:t>
    </dgm:pt>
    <dgm:pt modelId="{168166EE-5F66-4862-B211-56FBC34D2934}" type="parTrans" cxnId="{A7474D55-4D96-4B5B-A9E6-218354588A84}">
      <dgm:prSet/>
      <dgm:spPr/>
      <dgm:t>
        <a:bodyPr/>
        <a:lstStyle/>
        <a:p>
          <a:endParaRPr lang="ru-RU"/>
        </a:p>
      </dgm:t>
    </dgm:pt>
    <dgm:pt modelId="{848EBBDA-0836-464A-9325-9692F01086D9}" type="sibTrans" cxnId="{A7474D55-4D96-4B5B-A9E6-218354588A84}">
      <dgm:prSet/>
      <dgm:spPr/>
      <dgm:t>
        <a:bodyPr/>
        <a:lstStyle/>
        <a:p>
          <a:endParaRPr lang="ru-RU"/>
        </a:p>
      </dgm:t>
    </dgm:pt>
    <dgm:pt modelId="{D4F8E247-DB71-4FB0-8023-9BC1028BD8C5}" type="pres">
      <dgm:prSet presAssocID="{E5A8760D-9E9A-47D5-9109-E103F383C1D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24990F-40D3-48B7-A757-2333AC5C6995}" type="pres">
      <dgm:prSet presAssocID="{1E86DC4F-4794-4A5E-860C-41C6547544A8}" presName="hierRoot1" presStyleCnt="0"/>
      <dgm:spPr/>
    </dgm:pt>
    <dgm:pt modelId="{8D3F07BC-0BD1-4EBB-94CF-7EF7A00075AE}" type="pres">
      <dgm:prSet presAssocID="{1E86DC4F-4794-4A5E-860C-41C6547544A8}" presName="composite" presStyleCnt="0"/>
      <dgm:spPr/>
    </dgm:pt>
    <dgm:pt modelId="{0D0DB86D-8510-41A7-B1BD-2FBBC9A346AB}" type="pres">
      <dgm:prSet presAssocID="{1E86DC4F-4794-4A5E-860C-41C6547544A8}" presName="background" presStyleLbl="node0" presStyleIdx="0" presStyleCnt="1"/>
      <dgm:spPr/>
    </dgm:pt>
    <dgm:pt modelId="{4EBA2980-1455-46C3-B076-D283A5CC10FA}" type="pres">
      <dgm:prSet presAssocID="{1E86DC4F-4794-4A5E-860C-41C6547544A8}" presName="text" presStyleLbl="fgAcc0" presStyleIdx="0" presStyleCnt="1" custScaleX="291781" custScaleY="238861" custLinFactY="-38553" custLinFactNeighborX="-1186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BE5EDC-97E5-4C93-9618-F2CEF1D7BC6B}" type="pres">
      <dgm:prSet presAssocID="{1E86DC4F-4794-4A5E-860C-41C6547544A8}" presName="hierChild2" presStyleCnt="0"/>
      <dgm:spPr/>
    </dgm:pt>
    <dgm:pt modelId="{3663B5DE-C839-4344-A1A7-F119D359F8E4}" type="pres">
      <dgm:prSet presAssocID="{58AACE6F-4A60-465F-8616-AFF51973F22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E541A37-4B90-4DEC-A9D6-3AAC5A435837}" type="pres">
      <dgm:prSet presAssocID="{8A90A9C1-71DC-4FC0-B28B-2511438886D5}" presName="hierRoot2" presStyleCnt="0"/>
      <dgm:spPr/>
    </dgm:pt>
    <dgm:pt modelId="{09E8FA83-3C36-4896-956F-2BAFE321E961}" type="pres">
      <dgm:prSet presAssocID="{8A90A9C1-71DC-4FC0-B28B-2511438886D5}" presName="composite2" presStyleCnt="0"/>
      <dgm:spPr/>
    </dgm:pt>
    <dgm:pt modelId="{6626DB7D-05B7-43DA-847B-1FCD70FDAF94}" type="pres">
      <dgm:prSet presAssocID="{8A90A9C1-71DC-4FC0-B28B-2511438886D5}" presName="background2" presStyleLbl="node2" presStyleIdx="0" presStyleCnt="3"/>
      <dgm:spPr/>
    </dgm:pt>
    <dgm:pt modelId="{B5EB49E3-CECA-40F7-9DA2-620A290FE5EA}" type="pres">
      <dgm:prSet presAssocID="{8A90A9C1-71DC-4FC0-B28B-2511438886D5}" presName="text2" presStyleLbl="fgAcc2" presStyleIdx="0" presStyleCnt="3" custScaleX="323446" custScaleY="172834" custLinFactNeighborX="-2325" custLinFactNeighborY="25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A22A4E-AA5A-4F34-BD5B-946A60024D57}" type="pres">
      <dgm:prSet presAssocID="{8A90A9C1-71DC-4FC0-B28B-2511438886D5}" presName="hierChild3" presStyleCnt="0"/>
      <dgm:spPr/>
    </dgm:pt>
    <dgm:pt modelId="{CFB822EB-A279-4449-9DD7-82109679A6B8}" type="pres">
      <dgm:prSet presAssocID="{1FDE7F74-AC79-4A4E-9D54-5641930191F6}" presName="Name17" presStyleLbl="parChTrans1D3" presStyleIdx="0" presStyleCnt="6"/>
      <dgm:spPr/>
      <dgm:t>
        <a:bodyPr/>
        <a:lstStyle/>
        <a:p>
          <a:endParaRPr lang="ru-RU"/>
        </a:p>
      </dgm:t>
    </dgm:pt>
    <dgm:pt modelId="{ECB418EB-D03A-4E57-BCF6-8DCB4B3D3FBA}" type="pres">
      <dgm:prSet presAssocID="{344FA47F-9509-4A71-A488-D8B32E7BE26A}" presName="hierRoot3" presStyleCnt="0"/>
      <dgm:spPr/>
    </dgm:pt>
    <dgm:pt modelId="{747CBE81-2D6D-4BB7-8D54-98ABD7B205B8}" type="pres">
      <dgm:prSet presAssocID="{344FA47F-9509-4A71-A488-D8B32E7BE26A}" presName="composite3" presStyleCnt="0"/>
      <dgm:spPr/>
    </dgm:pt>
    <dgm:pt modelId="{8FA3B3B8-E3B0-48CC-84FA-00F5927C3709}" type="pres">
      <dgm:prSet presAssocID="{344FA47F-9509-4A71-A488-D8B32E7BE26A}" presName="background3" presStyleLbl="node3" presStyleIdx="0" presStyleCnt="6"/>
      <dgm:spPr/>
    </dgm:pt>
    <dgm:pt modelId="{BC4D1C44-823F-4412-A2CA-FA32E09F2E00}" type="pres">
      <dgm:prSet presAssocID="{344FA47F-9509-4A71-A488-D8B32E7BE26A}" presName="text3" presStyleLbl="fgAcc3" presStyleIdx="0" presStyleCnt="6" custScaleX="192670" custLinFactNeighborX="1001" custLinFactNeighborY="71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98353B-0A3A-4964-A59F-8A3C82B3D3E8}" type="pres">
      <dgm:prSet presAssocID="{344FA47F-9509-4A71-A488-D8B32E7BE26A}" presName="hierChild4" presStyleCnt="0"/>
      <dgm:spPr/>
    </dgm:pt>
    <dgm:pt modelId="{C0F47274-25A6-4EF9-B0D9-705CF50FE038}" type="pres">
      <dgm:prSet presAssocID="{7D6017C5-2548-4DA9-ADA3-3A62D29C9B97}" presName="Name17" presStyleLbl="parChTrans1D3" presStyleIdx="1" presStyleCnt="6"/>
      <dgm:spPr/>
      <dgm:t>
        <a:bodyPr/>
        <a:lstStyle/>
        <a:p>
          <a:endParaRPr lang="ru-RU"/>
        </a:p>
      </dgm:t>
    </dgm:pt>
    <dgm:pt modelId="{056F20BA-7666-4A02-AE54-5E68D956B9ED}" type="pres">
      <dgm:prSet presAssocID="{2709635D-2451-46FE-B279-EF909DD6F63F}" presName="hierRoot3" presStyleCnt="0"/>
      <dgm:spPr/>
    </dgm:pt>
    <dgm:pt modelId="{0CA8DA12-C9F9-43FF-A44C-88D9A8EB2DBF}" type="pres">
      <dgm:prSet presAssocID="{2709635D-2451-46FE-B279-EF909DD6F63F}" presName="composite3" presStyleCnt="0"/>
      <dgm:spPr/>
    </dgm:pt>
    <dgm:pt modelId="{C6C465BA-E0F5-4665-9645-D7D7BBFE3D45}" type="pres">
      <dgm:prSet presAssocID="{2709635D-2451-46FE-B279-EF909DD6F63F}" presName="background3" presStyleLbl="node3" presStyleIdx="1" presStyleCnt="6"/>
      <dgm:spPr/>
    </dgm:pt>
    <dgm:pt modelId="{A3E4C3AE-5D64-40E7-AB1A-7719BD6932F7}" type="pres">
      <dgm:prSet presAssocID="{2709635D-2451-46FE-B279-EF909DD6F63F}" presName="text3" presStyleLbl="fgAcc3" presStyleIdx="1" presStyleCnt="6" custScaleX="217911" custLinFactNeighborX="-1769" custLinFactNeighborY="71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5BD8F2-CB89-4025-87B4-3281E0A9B4E5}" type="pres">
      <dgm:prSet presAssocID="{2709635D-2451-46FE-B279-EF909DD6F63F}" presName="hierChild4" presStyleCnt="0"/>
      <dgm:spPr/>
    </dgm:pt>
    <dgm:pt modelId="{B53FF73C-CFD5-432D-BAFF-530C5282197C}" type="pres">
      <dgm:prSet presAssocID="{61465AF5-8077-42A6-88B5-95793ADE0910}" presName="Name10" presStyleLbl="parChTrans1D2" presStyleIdx="1" presStyleCnt="3"/>
      <dgm:spPr/>
      <dgm:t>
        <a:bodyPr/>
        <a:lstStyle/>
        <a:p>
          <a:endParaRPr lang="ru-RU"/>
        </a:p>
      </dgm:t>
    </dgm:pt>
    <dgm:pt modelId="{13317F7B-2EFA-48D9-9425-27CC7BE915F4}" type="pres">
      <dgm:prSet presAssocID="{2B89FA4E-7962-42F2-B044-E9729A4016CA}" presName="hierRoot2" presStyleCnt="0"/>
      <dgm:spPr/>
    </dgm:pt>
    <dgm:pt modelId="{B8930CC5-B141-4454-88D2-3BE28D7BEFF4}" type="pres">
      <dgm:prSet presAssocID="{2B89FA4E-7962-42F2-B044-E9729A4016CA}" presName="composite2" presStyleCnt="0"/>
      <dgm:spPr/>
    </dgm:pt>
    <dgm:pt modelId="{975CDA86-2305-4859-B1EB-1B50983D287C}" type="pres">
      <dgm:prSet presAssocID="{2B89FA4E-7962-42F2-B044-E9729A4016CA}" presName="background2" presStyleLbl="node2" presStyleIdx="1" presStyleCnt="3"/>
      <dgm:spPr/>
    </dgm:pt>
    <dgm:pt modelId="{99909790-58A2-4882-AC8D-F951B62DE2ED}" type="pres">
      <dgm:prSet presAssocID="{2B89FA4E-7962-42F2-B044-E9729A4016CA}" presName="text2" presStyleLbl="fgAcc2" presStyleIdx="1" presStyleCnt="3" custScaleX="324492" custScaleY="325178" custLinFactNeighborX="-4217" custLinFactNeighborY="-15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65A940-6A7C-4DB8-8E62-D0D357C1E285}" type="pres">
      <dgm:prSet presAssocID="{2B89FA4E-7962-42F2-B044-E9729A4016CA}" presName="hierChild3" presStyleCnt="0"/>
      <dgm:spPr/>
    </dgm:pt>
    <dgm:pt modelId="{758144F5-1389-43CA-B428-3D2F0D2EC912}" type="pres">
      <dgm:prSet presAssocID="{5108F556-36B4-46DD-9AE6-F9363C39F3FD}" presName="Name17" presStyleLbl="parChTrans1D3" presStyleIdx="2" presStyleCnt="6"/>
      <dgm:spPr/>
      <dgm:t>
        <a:bodyPr/>
        <a:lstStyle/>
        <a:p>
          <a:endParaRPr lang="ru-RU"/>
        </a:p>
      </dgm:t>
    </dgm:pt>
    <dgm:pt modelId="{EA4F5DB7-3A81-48A6-AEF6-7BCB7A34F180}" type="pres">
      <dgm:prSet presAssocID="{95BC0175-6281-4AD7-B309-248B78CC966E}" presName="hierRoot3" presStyleCnt="0"/>
      <dgm:spPr/>
    </dgm:pt>
    <dgm:pt modelId="{9CBE62C9-E754-4CC4-A854-4D81FFB12E48}" type="pres">
      <dgm:prSet presAssocID="{95BC0175-6281-4AD7-B309-248B78CC966E}" presName="composite3" presStyleCnt="0"/>
      <dgm:spPr/>
    </dgm:pt>
    <dgm:pt modelId="{CCCFFFB4-8A85-4294-AAE5-A91E18D8D2B0}" type="pres">
      <dgm:prSet presAssocID="{95BC0175-6281-4AD7-B309-248B78CC966E}" presName="background3" presStyleLbl="node3" presStyleIdx="2" presStyleCnt="6"/>
      <dgm:spPr/>
    </dgm:pt>
    <dgm:pt modelId="{994F6F6A-7BD4-4802-A346-6E8725CA6CC5}" type="pres">
      <dgm:prSet presAssocID="{95BC0175-6281-4AD7-B309-248B78CC966E}" presName="text3" presStyleLbl="fgAcc3" presStyleIdx="2" presStyleCnt="6" custScaleX="242229" custLinFactY="100000" custLinFactNeighborX="-20093" custLinFactNeighborY="1286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C3254-D34D-48AC-AD7A-07EFCCC35D55}" type="pres">
      <dgm:prSet presAssocID="{95BC0175-6281-4AD7-B309-248B78CC966E}" presName="hierChild4" presStyleCnt="0"/>
      <dgm:spPr/>
    </dgm:pt>
    <dgm:pt modelId="{B23FA422-DC88-496A-B022-0FD8DF51F0D6}" type="pres">
      <dgm:prSet presAssocID="{4CE09E0C-D960-4E26-8714-67AEF83988AB}" presName="Name17" presStyleLbl="parChTrans1D3" presStyleIdx="3" presStyleCnt="6"/>
      <dgm:spPr/>
      <dgm:t>
        <a:bodyPr/>
        <a:lstStyle/>
        <a:p>
          <a:endParaRPr lang="ru-RU"/>
        </a:p>
      </dgm:t>
    </dgm:pt>
    <dgm:pt modelId="{0D6BAC70-EEC5-4F87-8F33-5F4F0C9C55A0}" type="pres">
      <dgm:prSet presAssocID="{35ECEF50-F512-4C32-9359-A818FA381E37}" presName="hierRoot3" presStyleCnt="0"/>
      <dgm:spPr/>
    </dgm:pt>
    <dgm:pt modelId="{9E84E37E-A05E-4495-AA94-BBC6DEEA2B9A}" type="pres">
      <dgm:prSet presAssocID="{35ECEF50-F512-4C32-9359-A818FA381E37}" presName="composite3" presStyleCnt="0"/>
      <dgm:spPr/>
    </dgm:pt>
    <dgm:pt modelId="{A98874CD-D65F-4122-89D2-3F1D237376BB}" type="pres">
      <dgm:prSet presAssocID="{35ECEF50-F512-4C32-9359-A818FA381E37}" presName="background3" presStyleLbl="node3" presStyleIdx="3" presStyleCnt="6"/>
      <dgm:spPr/>
    </dgm:pt>
    <dgm:pt modelId="{AC3D0624-DD74-48CE-8FF8-9E9915CD9B5C}" type="pres">
      <dgm:prSet presAssocID="{35ECEF50-F512-4C32-9359-A818FA381E37}" presName="text3" presStyleLbl="fgAcc3" presStyleIdx="3" presStyleCnt="6" custScaleX="319719" custLinFactY="100000" custLinFactNeighborX="-7500" custLinFactNeighborY="1286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18E635-D37C-4854-8D28-0AF3C1BC689E}" type="pres">
      <dgm:prSet presAssocID="{35ECEF50-F512-4C32-9359-A818FA381E37}" presName="hierChild4" presStyleCnt="0"/>
      <dgm:spPr/>
    </dgm:pt>
    <dgm:pt modelId="{A4544873-F177-4E34-9D04-D9F0B8F22509}" type="pres">
      <dgm:prSet presAssocID="{9156EA56-6292-42FA-B882-DB6FF8B3914B}" presName="Name10" presStyleLbl="parChTrans1D2" presStyleIdx="2" presStyleCnt="3"/>
      <dgm:spPr/>
      <dgm:t>
        <a:bodyPr/>
        <a:lstStyle/>
        <a:p>
          <a:endParaRPr lang="ru-RU"/>
        </a:p>
      </dgm:t>
    </dgm:pt>
    <dgm:pt modelId="{07F8BB77-E33D-48E0-B06B-7D0B96C239B7}" type="pres">
      <dgm:prSet presAssocID="{C378EDD8-FAB0-4B64-ABF3-9E7A0903C3F1}" presName="hierRoot2" presStyleCnt="0"/>
      <dgm:spPr/>
    </dgm:pt>
    <dgm:pt modelId="{7D102638-41A3-435E-BC6C-6F00CEE3CD4C}" type="pres">
      <dgm:prSet presAssocID="{C378EDD8-FAB0-4B64-ABF3-9E7A0903C3F1}" presName="composite2" presStyleCnt="0"/>
      <dgm:spPr/>
    </dgm:pt>
    <dgm:pt modelId="{A7977017-4E1B-498F-AE50-A5C012FF8757}" type="pres">
      <dgm:prSet presAssocID="{C378EDD8-FAB0-4B64-ABF3-9E7A0903C3F1}" presName="background2" presStyleLbl="node2" presStyleIdx="2" presStyleCnt="3"/>
      <dgm:spPr/>
    </dgm:pt>
    <dgm:pt modelId="{F210420B-F150-424A-8B14-4D1EC169D6E7}" type="pres">
      <dgm:prSet presAssocID="{C378EDD8-FAB0-4B64-ABF3-9E7A0903C3F1}" presName="text2" presStyleLbl="fgAcc2" presStyleIdx="2" presStyleCnt="3" custScaleX="391744" custScaleY="1607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4D6CF8-BC73-48C2-A909-5F2BB0F81153}" type="pres">
      <dgm:prSet presAssocID="{C378EDD8-FAB0-4B64-ABF3-9E7A0903C3F1}" presName="hierChild3" presStyleCnt="0"/>
      <dgm:spPr/>
    </dgm:pt>
    <dgm:pt modelId="{310C5B49-943B-4345-9B77-5193D1076C9E}" type="pres">
      <dgm:prSet presAssocID="{4132EC1A-E907-4A72-B7BB-04A3637DE07E}" presName="Name17" presStyleLbl="parChTrans1D3" presStyleIdx="4" presStyleCnt="6"/>
      <dgm:spPr/>
      <dgm:t>
        <a:bodyPr/>
        <a:lstStyle/>
        <a:p>
          <a:endParaRPr lang="ru-RU"/>
        </a:p>
      </dgm:t>
    </dgm:pt>
    <dgm:pt modelId="{A3D651F8-00B3-4521-8169-77D36A0848C1}" type="pres">
      <dgm:prSet presAssocID="{BE815202-B5FD-47DA-96FA-1832DD9C735F}" presName="hierRoot3" presStyleCnt="0"/>
      <dgm:spPr/>
    </dgm:pt>
    <dgm:pt modelId="{9C0ABB40-1103-4E96-817C-205102B9BA91}" type="pres">
      <dgm:prSet presAssocID="{BE815202-B5FD-47DA-96FA-1832DD9C735F}" presName="composite3" presStyleCnt="0"/>
      <dgm:spPr/>
    </dgm:pt>
    <dgm:pt modelId="{D7A7615A-7B13-419E-B7C6-E91D9D9E1003}" type="pres">
      <dgm:prSet presAssocID="{BE815202-B5FD-47DA-96FA-1832DD9C735F}" presName="background3" presStyleLbl="node3" presStyleIdx="4" presStyleCnt="6"/>
      <dgm:spPr/>
    </dgm:pt>
    <dgm:pt modelId="{54E885F5-746B-4513-834D-F1C12A0FA448}" type="pres">
      <dgm:prSet presAssocID="{BE815202-B5FD-47DA-96FA-1832DD9C735F}" presName="text3" presStyleLbl="fgAcc3" presStyleIdx="4" presStyleCnt="6" custScaleX="187175" custLinFactNeighborX="-7307" custLinFactNeighborY="352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6FF942-D7A8-4FA4-A892-DA4DDAD51BDE}" type="pres">
      <dgm:prSet presAssocID="{BE815202-B5FD-47DA-96FA-1832DD9C735F}" presName="hierChild4" presStyleCnt="0"/>
      <dgm:spPr/>
    </dgm:pt>
    <dgm:pt modelId="{3E613825-BDD5-4B98-845D-BB5E7868F0A9}" type="pres">
      <dgm:prSet presAssocID="{168166EE-5F66-4862-B211-56FBC34D2934}" presName="Name17" presStyleLbl="parChTrans1D3" presStyleIdx="5" presStyleCnt="6"/>
      <dgm:spPr/>
      <dgm:t>
        <a:bodyPr/>
        <a:lstStyle/>
        <a:p>
          <a:endParaRPr lang="ru-RU"/>
        </a:p>
      </dgm:t>
    </dgm:pt>
    <dgm:pt modelId="{0CF542B7-CB6F-4712-927F-05E575BECEBB}" type="pres">
      <dgm:prSet presAssocID="{7FEDE7DE-2C17-489A-877E-FF0F4AD48D83}" presName="hierRoot3" presStyleCnt="0"/>
      <dgm:spPr/>
    </dgm:pt>
    <dgm:pt modelId="{A818EEA5-7E15-4977-9CF4-C34C60562061}" type="pres">
      <dgm:prSet presAssocID="{7FEDE7DE-2C17-489A-877E-FF0F4AD48D83}" presName="composite3" presStyleCnt="0"/>
      <dgm:spPr/>
    </dgm:pt>
    <dgm:pt modelId="{A5EACE0F-FB3F-4506-95E5-F1EEF4610F28}" type="pres">
      <dgm:prSet presAssocID="{7FEDE7DE-2C17-489A-877E-FF0F4AD48D83}" presName="background3" presStyleLbl="node3" presStyleIdx="5" presStyleCnt="6"/>
      <dgm:spPr/>
    </dgm:pt>
    <dgm:pt modelId="{985A070E-B788-4362-8708-0E58D9BB7439}" type="pres">
      <dgm:prSet presAssocID="{7FEDE7DE-2C17-489A-877E-FF0F4AD48D83}" presName="text3" presStyleLbl="fgAcc3" presStyleIdx="5" presStyleCnt="6" custScaleX="252903" custLinFactNeighborX="-6728" custLinFactNeighborY="352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F710E4-3F1F-458F-9A0B-5B569D5A9950}" type="pres">
      <dgm:prSet presAssocID="{7FEDE7DE-2C17-489A-877E-FF0F4AD48D83}" presName="hierChild4" presStyleCnt="0"/>
      <dgm:spPr/>
    </dgm:pt>
  </dgm:ptLst>
  <dgm:cxnLst>
    <dgm:cxn modelId="{53E05133-3118-472B-9A28-D99967965368}" type="presOf" srcId="{2709635D-2451-46FE-B279-EF909DD6F63F}" destId="{A3E4C3AE-5D64-40E7-AB1A-7719BD6932F7}" srcOrd="0" destOrd="0" presId="urn:microsoft.com/office/officeart/2005/8/layout/hierarchy1"/>
    <dgm:cxn modelId="{34D88E53-00C8-4038-B1E2-8414101B6599}" type="presOf" srcId="{35ECEF50-F512-4C32-9359-A818FA381E37}" destId="{AC3D0624-DD74-48CE-8FF8-9E9915CD9B5C}" srcOrd="0" destOrd="0" presId="urn:microsoft.com/office/officeart/2005/8/layout/hierarchy1"/>
    <dgm:cxn modelId="{C43C09C0-2FA3-4498-AE15-DD29BA2E2731}" srcId="{E5A8760D-9E9A-47D5-9109-E103F383C1D5}" destId="{1E86DC4F-4794-4A5E-860C-41C6547544A8}" srcOrd="0" destOrd="0" parTransId="{67DC4FFE-C04D-4F96-9281-955F87BD5399}" sibTransId="{A5C9D8D8-7AC6-4CB2-80D6-E54329F1BB02}"/>
    <dgm:cxn modelId="{31A03B22-AD24-4269-B054-9FF1B0FD208D}" type="presOf" srcId="{95BC0175-6281-4AD7-B309-248B78CC966E}" destId="{994F6F6A-7BD4-4802-A346-6E8725CA6CC5}" srcOrd="0" destOrd="0" presId="urn:microsoft.com/office/officeart/2005/8/layout/hierarchy1"/>
    <dgm:cxn modelId="{4358BF96-63F9-43B0-BA0A-802E476D37B0}" type="presOf" srcId="{7FEDE7DE-2C17-489A-877E-FF0F4AD48D83}" destId="{985A070E-B788-4362-8708-0E58D9BB7439}" srcOrd="0" destOrd="0" presId="urn:microsoft.com/office/officeart/2005/8/layout/hierarchy1"/>
    <dgm:cxn modelId="{D5172544-696E-4E6E-8E6E-1A08BF47578B}" type="presOf" srcId="{BE815202-B5FD-47DA-96FA-1832DD9C735F}" destId="{54E885F5-746B-4513-834D-F1C12A0FA448}" srcOrd="0" destOrd="0" presId="urn:microsoft.com/office/officeart/2005/8/layout/hierarchy1"/>
    <dgm:cxn modelId="{8E42E8E5-A6E3-46D4-820C-46075DB6740C}" srcId="{C378EDD8-FAB0-4B64-ABF3-9E7A0903C3F1}" destId="{BE815202-B5FD-47DA-96FA-1832DD9C735F}" srcOrd="0" destOrd="0" parTransId="{4132EC1A-E907-4A72-B7BB-04A3637DE07E}" sibTransId="{73A8EFD3-2388-4701-BD5C-3B06FC642837}"/>
    <dgm:cxn modelId="{95F0880F-F999-4671-8D2D-ED2200A469AC}" srcId="{1E86DC4F-4794-4A5E-860C-41C6547544A8}" destId="{C378EDD8-FAB0-4B64-ABF3-9E7A0903C3F1}" srcOrd="2" destOrd="0" parTransId="{9156EA56-6292-42FA-B882-DB6FF8B3914B}" sibTransId="{56207AAC-F27A-483E-A46A-A55B1B0F047E}"/>
    <dgm:cxn modelId="{63650D58-F1F0-4562-B3EF-BD5E827F0D67}" type="presOf" srcId="{1E86DC4F-4794-4A5E-860C-41C6547544A8}" destId="{4EBA2980-1455-46C3-B076-D283A5CC10FA}" srcOrd="0" destOrd="0" presId="urn:microsoft.com/office/officeart/2005/8/layout/hierarchy1"/>
    <dgm:cxn modelId="{0E643333-B519-4781-9A28-06242F3178F3}" type="presOf" srcId="{4132EC1A-E907-4A72-B7BB-04A3637DE07E}" destId="{310C5B49-943B-4345-9B77-5193D1076C9E}" srcOrd="0" destOrd="0" presId="urn:microsoft.com/office/officeart/2005/8/layout/hierarchy1"/>
    <dgm:cxn modelId="{DF8E02CA-DE32-4D5C-A59B-F1C25FAE2317}" srcId="{1E86DC4F-4794-4A5E-860C-41C6547544A8}" destId="{2B89FA4E-7962-42F2-B044-E9729A4016CA}" srcOrd="1" destOrd="0" parTransId="{61465AF5-8077-42A6-88B5-95793ADE0910}" sibTransId="{A890EF1B-D347-4303-93AD-6EF3EC64C098}"/>
    <dgm:cxn modelId="{98D39E5C-AE4F-42B7-B1F4-029D65ECD8F5}" type="presOf" srcId="{1FDE7F74-AC79-4A4E-9D54-5641930191F6}" destId="{CFB822EB-A279-4449-9DD7-82109679A6B8}" srcOrd="0" destOrd="0" presId="urn:microsoft.com/office/officeart/2005/8/layout/hierarchy1"/>
    <dgm:cxn modelId="{96E13508-2C76-4C5C-AD67-93C2BD6BC612}" type="presOf" srcId="{344FA47F-9509-4A71-A488-D8B32E7BE26A}" destId="{BC4D1C44-823F-4412-A2CA-FA32E09F2E00}" srcOrd="0" destOrd="0" presId="urn:microsoft.com/office/officeart/2005/8/layout/hierarchy1"/>
    <dgm:cxn modelId="{A7474D55-4D96-4B5B-A9E6-218354588A84}" srcId="{C378EDD8-FAB0-4B64-ABF3-9E7A0903C3F1}" destId="{7FEDE7DE-2C17-489A-877E-FF0F4AD48D83}" srcOrd="1" destOrd="0" parTransId="{168166EE-5F66-4862-B211-56FBC34D2934}" sibTransId="{848EBBDA-0836-464A-9325-9692F01086D9}"/>
    <dgm:cxn modelId="{957260E4-C9CA-4AEA-A3A1-42BE6DEE113E}" type="presOf" srcId="{8A90A9C1-71DC-4FC0-B28B-2511438886D5}" destId="{B5EB49E3-CECA-40F7-9DA2-620A290FE5EA}" srcOrd="0" destOrd="0" presId="urn:microsoft.com/office/officeart/2005/8/layout/hierarchy1"/>
    <dgm:cxn modelId="{E9502DC0-7FD1-4468-8A44-52128372F81D}" type="presOf" srcId="{C378EDD8-FAB0-4B64-ABF3-9E7A0903C3F1}" destId="{F210420B-F150-424A-8B14-4D1EC169D6E7}" srcOrd="0" destOrd="0" presId="urn:microsoft.com/office/officeart/2005/8/layout/hierarchy1"/>
    <dgm:cxn modelId="{F21A1B5D-E541-4046-BAD7-028A3288E058}" type="presOf" srcId="{7D6017C5-2548-4DA9-ADA3-3A62D29C9B97}" destId="{C0F47274-25A6-4EF9-B0D9-705CF50FE038}" srcOrd="0" destOrd="0" presId="urn:microsoft.com/office/officeart/2005/8/layout/hierarchy1"/>
    <dgm:cxn modelId="{B2BCF90E-9514-4896-B357-547200117B87}" srcId="{1E86DC4F-4794-4A5E-860C-41C6547544A8}" destId="{8A90A9C1-71DC-4FC0-B28B-2511438886D5}" srcOrd="0" destOrd="0" parTransId="{58AACE6F-4A60-465F-8616-AFF51973F224}" sibTransId="{8E756D82-40CE-4988-88C6-1E09381ED0AB}"/>
    <dgm:cxn modelId="{412AADD3-15B5-4DDA-837B-4D8923B09368}" type="presOf" srcId="{4CE09E0C-D960-4E26-8714-67AEF83988AB}" destId="{B23FA422-DC88-496A-B022-0FD8DF51F0D6}" srcOrd="0" destOrd="0" presId="urn:microsoft.com/office/officeart/2005/8/layout/hierarchy1"/>
    <dgm:cxn modelId="{754DDA5D-29BD-4022-9AD5-F8895DEE94D0}" type="presOf" srcId="{58AACE6F-4A60-465F-8616-AFF51973F224}" destId="{3663B5DE-C839-4344-A1A7-F119D359F8E4}" srcOrd="0" destOrd="0" presId="urn:microsoft.com/office/officeart/2005/8/layout/hierarchy1"/>
    <dgm:cxn modelId="{D9AEB08F-E46D-4937-B579-DAE8BD1197C1}" type="presOf" srcId="{E5A8760D-9E9A-47D5-9109-E103F383C1D5}" destId="{D4F8E247-DB71-4FB0-8023-9BC1028BD8C5}" srcOrd="0" destOrd="0" presId="urn:microsoft.com/office/officeart/2005/8/layout/hierarchy1"/>
    <dgm:cxn modelId="{1C7B5E08-F8DE-4467-BD16-C051DB5C2B15}" type="presOf" srcId="{5108F556-36B4-46DD-9AE6-F9363C39F3FD}" destId="{758144F5-1389-43CA-B428-3D2F0D2EC912}" srcOrd="0" destOrd="0" presId="urn:microsoft.com/office/officeart/2005/8/layout/hierarchy1"/>
    <dgm:cxn modelId="{6A726FEF-9EE3-438B-87AA-BF29073BA0AD}" type="presOf" srcId="{2B89FA4E-7962-42F2-B044-E9729A4016CA}" destId="{99909790-58A2-4882-AC8D-F951B62DE2ED}" srcOrd="0" destOrd="0" presId="urn:microsoft.com/office/officeart/2005/8/layout/hierarchy1"/>
    <dgm:cxn modelId="{C4E70405-6C07-4FC3-B955-3DF1EB6680A5}" type="presOf" srcId="{9156EA56-6292-42FA-B882-DB6FF8B3914B}" destId="{A4544873-F177-4E34-9D04-D9F0B8F22509}" srcOrd="0" destOrd="0" presId="urn:microsoft.com/office/officeart/2005/8/layout/hierarchy1"/>
    <dgm:cxn modelId="{A7010FB6-B33F-4528-9FD1-EC530C1BE14F}" type="presOf" srcId="{168166EE-5F66-4862-B211-56FBC34D2934}" destId="{3E613825-BDD5-4B98-845D-BB5E7868F0A9}" srcOrd="0" destOrd="0" presId="urn:microsoft.com/office/officeart/2005/8/layout/hierarchy1"/>
    <dgm:cxn modelId="{26C49C76-C2CD-4DBD-82AE-A33E5CF8B674}" srcId="{8A90A9C1-71DC-4FC0-B28B-2511438886D5}" destId="{344FA47F-9509-4A71-A488-D8B32E7BE26A}" srcOrd="0" destOrd="0" parTransId="{1FDE7F74-AC79-4A4E-9D54-5641930191F6}" sibTransId="{E0826E01-AF49-4251-9C1F-F0F0D2BC227D}"/>
    <dgm:cxn modelId="{7CD6A830-7532-41D6-B9BF-9E0759777518}" srcId="{2B89FA4E-7962-42F2-B044-E9729A4016CA}" destId="{95BC0175-6281-4AD7-B309-248B78CC966E}" srcOrd="0" destOrd="0" parTransId="{5108F556-36B4-46DD-9AE6-F9363C39F3FD}" sibTransId="{9C467A14-1B68-4F7E-A0D6-0D4B4073FE4D}"/>
    <dgm:cxn modelId="{7C2079CE-ECA4-4A7E-A709-0DD3BF9AB71A}" srcId="{8A90A9C1-71DC-4FC0-B28B-2511438886D5}" destId="{2709635D-2451-46FE-B279-EF909DD6F63F}" srcOrd="1" destOrd="0" parTransId="{7D6017C5-2548-4DA9-ADA3-3A62D29C9B97}" sibTransId="{F280496B-6B48-4842-9E2B-19A6CB910175}"/>
    <dgm:cxn modelId="{B4C7FC97-4CF9-45E9-A475-06A5A1EDF95F}" type="presOf" srcId="{61465AF5-8077-42A6-88B5-95793ADE0910}" destId="{B53FF73C-CFD5-432D-BAFF-530C5282197C}" srcOrd="0" destOrd="0" presId="urn:microsoft.com/office/officeart/2005/8/layout/hierarchy1"/>
    <dgm:cxn modelId="{EFF6D815-BAE4-4F77-B2F4-978A6A1E4C7D}" srcId="{2B89FA4E-7962-42F2-B044-E9729A4016CA}" destId="{35ECEF50-F512-4C32-9359-A818FA381E37}" srcOrd="1" destOrd="0" parTransId="{4CE09E0C-D960-4E26-8714-67AEF83988AB}" sibTransId="{7F0BE2D2-8A3B-4CE2-8F24-16C1F57C3A21}"/>
    <dgm:cxn modelId="{31DBF6AA-89E9-4A36-93D4-4F7BBF997075}" type="presParOf" srcId="{D4F8E247-DB71-4FB0-8023-9BC1028BD8C5}" destId="{8624990F-40D3-48B7-A757-2333AC5C6995}" srcOrd="0" destOrd="0" presId="urn:microsoft.com/office/officeart/2005/8/layout/hierarchy1"/>
    <dgm:cxn modelId="{E07491BE-1515-4F97-ABAA-FA8C9F99A2FD}" type="presParOf" srcId="{8624990F-40D3-48B7-A757-2333AC5C6995}" destId="{8D3F07BC-0BD1-4EBB-94CF-7EF7A00075AE}" srcOrd="0" destOrd="0" presId="urn:microsoft.com/office/officeart/2005/8/layout/hierarchy1"/>
    <dgm:cxn modelId="{6A3BAB4F-AE1C-4E82-A06D-C8577A177DD9}" type="presParOf" srcId="{8D3F07BC-0BD1-4EBB-94CF-7EF7A00075AE}" destId="{0D0DB86D-8510-41A7-B1BD-2FBBC9A346AB}" srcOrd="0" destOrd="0" presId="urn:microsoft.com/office/officeart/2005/8/layout/hierarchy1"/>
    <dgm:cxn modelId="{F007C81A-398F-4590-9A8D-7200C2AF76A3}" type="presParOf" srcId="{8D3F07BC-0BD1-4EBB-94CF-7EF7A00075AE}" destId="{4EBA2980-1455-46C3-B076-D283A5CC10FA}" srcOrd="1" destOrd="0" presId="urn:microsoft.com/office/officeart/2005/8/layout/hierarchy1"/>
    <dgm:cxn modelId="{4579F3C0-39B8-427C-A956-1729337A03ED}" type="presParOf" srcId="{8624990F-40D3-48B7-A757-2333AC5C6995}" destId="{92BE5EDC-97E5-4C93-9618-F2CEF1D7BC6B}" srcOrd="1" destOrd="0" presId="urn:microsoft.com/office/officeart/2005/8/layout/hierarchy1"/>
    <dgm:cxn modelId="{F3EAF554-CDB0-4A40-97DC-CB17E7CC2AC9}" type="presParOf" srcId="{92BE5EDC-97E5-4C93-9618-F2CEF1D7BC6B}" destId="{3663B5DE-C839-4344-A1A7-F119D359F8E4}" srcOrd="0" destOrd="0" presId="urn:microsoft.com/office/officeart/2005/8/layout/hierarchy1"/>
    <dgm:cxn modelId="{858BA3E3-2369-480F-815A-6A4AEB5AC47B}" type="presParOf" srcId="{92BE5EDC-97E5-4C93-9618-F2CEF1D7BC6B}" destId="{1E541A37-4B90-4DEC-A9D6-3AAC5A435837}" srcOrd="1" destOrd="0" presId="urn:microsoft.com/office/officeart/2005/8/layout/hierarchy1"/>
    <dgm:cxn modelId="{BDEDB5A5-D178-4EF1-B4C8-B4116139001D}" type="presParOf" srcId="{1E541A37-4B90-4DEC-A9D6-3AAC5A435837}" destId="{09E8FA83-3C36-4896-956F-2BAFE321E961}" srcOrd="0" destOrd="0" presId="urn:microsoft.com/office/officeart/2005/8/layout/hierarchy1"/>
    <dgm:cxn modelId="{755B8974-6B00-4125-AD8C-0A1FD7C5650B}" type="presParOf" srcId="{09E8FA83-3C36-4896-956F-2BAFE321E961}" destId="{6626DB7D-05B7-43DA-847B-1FCD70FDAF94}" srcOrd="0" destOrd="0" presId="urn:microsoft.com/office/officeart/2005/8/layout/hierarchy1"/>
    <dgm:cxn modelId="{9ADFCC9E-77D1-4D1C-AF7F-7CEF0D6AFCF6}" type="presParOf" srcId="{09E8FA83-3C36-4896-956F-2BAFE321E961}" destId="{B5EB49E3-CECA-40F7-9DA2-620A290FE5EA}" srcOrd="1" destOrd="0" presId="urn:microsoft.com/office/officeart/2005/8/layout/hierarchy1"/>
    <dgm:cxn modelId="{D3FA0BDF-0AA3-4382-A581-1B7FB8EB14C5}" type="presParOf" srcId="{1E541A37-4B90-4DEC-A9D6-3AAC5A435837}" destId="{6FA22A4E-AA5A-4F34-BD5B-946A60024D57}" srcOrd="1" destOrd="0" presId="urn:microsoft.com/office/officeart/2005/8/layout/hierarchy1"/>
    <dgm:cxn modelId="{6B27C594-E497-4113-A196-6BB626833D36}" type="presParOf" srcId="{6FA22A4E-AA5A-4F34-BD5B-946A60024D57}" destId="{CFB822EB-A279-4449-9DD7-82109679A6B8}" srcOrd="0" destOrd="0" presId="urn:microsoft.com/office/officeart/2005/8/layout/hierarchy1"/>
    <dgm:cxn modelId="{BEC91F3D-3A34-446F-88FC-6568A3F713AA}" type="presParOf" srcId="{6FA22A4E-AA5A-4F34-BD5B-946A60024D57}" destId="{ECB418EB-D03A-4E57-BCF6-8DCB4B3D3FBA}" srcOrd="1" destOrd="0" presId="urn:microsoft.com/office/officeart/2005/8/layout/hierarchy1"/>
    <dgm:cxn modelId="{B280E3FF-3FBE-4E3C-A59D-21F19720B4DC}" type="presParOf" srcId="{ECB418EB-D03A-4E57-BCF6-8DCB4B3D3FBA}" destId="{747CBE81-2D6D-4BB7-8D54-98ABD7B205B8}" srcOrd="0" destOrd="0" presId="urn:microsoft.com/office/officeart/2005/8/layout/hierarchy1"/>
    <dgm:cxn modelId="{AF396DCA-62A8-4B25-92B3-AB798C364B24}" type="presParOf" srcId="{747CBE81-2D6D-4BB7-8D54-98ABD7B205B8}" destId="{8FA3B3B8-E3B0-48CC-84FA-00F5927C3709}" srcOrd="0" destOrd="0" presId="urn:microsoft.com/office/officeart/2005/8/layout/hierarchy1"/>
    <dgm:cxn modelId="{CC7B78DC-5E6E-4C5D-B490-C1726C266D02}" type="presParOf" srcId="{747CBE81-2D6D-4BB7-8D54-98ABD7B205B8}" destId="{BC4D1C44-823F-4412-A2CA-FA32E09F2E00}" srcOrd="1" destOrd="0" presId="urn:microsoft.com/office/officeart/2005/8/layout/hierarchy1"/>
    <dgm:cxn modelId="{647EDA42-3282-4D1C-B6A9-FD89FCD8820D}" type="presParOf" srcId="{ECB418EB-D03A-4E57-BCF6-8DCB4B3D3FBA}" destId="{CB98353B-0A3A-4964-A59F-8A3C82B3D3E8}" srcOrd="1" destOrd="0" presId="urn:microsoft.com/office/officeart/2005/8/layout/hierarchy1"/>
    <dgm:cxn modelId="{BD4FB1BC-0780-4F78-8A09-82B7B38E8E86}" type="presParOf" srcId="{6FA22A4E-AA5A-4F34-BD5B-946A60024D57}" destId="{C0F47274-25A6-4EF9-B0D9-705CF50FE038}" srcOrd="2" destOrd="0" presId="urn:microsoft.com/office/officeart/2005/8/layout/hierarchy1"/>
    <dgm:cxn modelId="{C1DAA8B0-D75F-4791-9B87-E49ED202502D}" type="presParOf" srcId="{6FA22A4E-AA5A-4F34-BD5B-946A60024D57}" destId="{056F20BA-7666-4A02-AE54-5E68D956B9ED}" srcOrd="3" destOrd="0" presId="urn:microsoft.com/office/officeart/2005/8/layout/hierarchy1"/>
    <dgm:cxn modelId="{0D532372-375C-43F3-A891-5E12DC729367}" type="presParOf" srcId="{056F20BA-7666-4A02-AE54-5E68D956B9ED}" destId="{0CA8DA12-C9F9-43FF-A44C-88D9A8EB2DBF}" srcOrd="0" destOrd="0" presId="urn:microsoft.com/office/officeart/2005/8/layout/hierarchy1"/>
    <dgm:cxn modelId="{0B70E2DE-A18C-4744-88A0-3783F72722C0}" type="presParOf" srcId="{0CA8DA12-C9F9-43FF-A44C-88D9A8EB2DBF}" destId="{C6C465BA-E0F5-4665-9645-D7D7BBFE3D45}" srcOrd="0" destOrd="0" presId="urn:microsoft.com/office/officeart/2005/8/layout/hierarchy1"/>
    <dgm:cxn modelId="{173534B7-01F9-451A-80CF-F3FF2764161F}" type="presParOf" srcId="{0CA8DA12-C9F9-43FF-A44C-88D9A8EB2DBF}" destId="{A3E4C3AE-5D64-40E7-AB1A-7719BD6932F7}" srcOrd="1" destOrd="0" presId="urn:microsoft.com/office/officeart/2005/8/layout/hierarchy1"/>
    <dgm:cxn modelId="{9E047840-5011-4B28-BAD5-B5808E508E5B}" type="presParOf" srcId="{056F20BA-7666-4A02-AE54-5E68D956B9ED}" destId="{385BD8F2-CB89-4025-87B4-3281E0A9B4E5}" srcOrd="1" destOrd="0" presId="urn:microsoft.com/office/officeart/2005/8/layout/hierarchy1"/>
    <dgm:cxn modelId="{55F47005-6B38-45C6-B9BB-0892B6F6DBBF}" type="presParOf" srcId="{92BE5EDC-97E5-4C93-9618-F2CEF1D7BC6B}" destId="{B53FF73C-CFD5-432D-BAFF-530C5282197C}" srcOrd="2" destOrd="0" presId="urn:microsoft.com/office/officeart/2005/8/layout/hierarchy1"/>
    <dgm:cxn modelId="{A53369EF-0859-4303-A980-B91040A9F90B}" type="presParOf" srcId="{92BE5EDC-97E5-4C93-9618-F2CEF1D7BC6B}" destId="{13317F7B-2EFA-48D9-9425-27CC7BE915F4}" srcOrd="3" destOrd="0" presId="urn:microsoft.com/office/officeart/2005/8/layout/hierarchy1"/>
    <dgm:cxn modelId="{DF3090BB-A1FC-4914-A5CF-B232E04CCA8E}" type="presParOf" srcId="{13317F7B-2EFA-48D9-9425-27CC7BE915F4}" destId="{B8930CC5-B141-4454-88D2-3BE28D7BEFF4}" srcOrd="0" destOrd="0" presId="urn:microsoft.com/office/officeart/2005/8/layout/hierarchy1"/>
    <dgm:cxn modelId="{E0A37385-6CB5-4D95-9E36-AC236C021A05}" type="presParOf" srcId="{B8930CC5-B141-4454-88D2-3BE28D7BEFF4}" destId="{975CDA86-2305-4859-B1EB-1B50983D287C}" srcOrd="0" destOrd="0" presId="urn:microsoft.com/office/officeart/2005/8/layout/hierarchy1"/>
    <dgm:cxn modelId="{57096052-D03B-49A9-9DC3-502C18D04A93}" type="presParOf" srcId="{B8930CC5-B141-4454-88D2-3BE28D7BEFF4}" destId="{99909790-58A2-4882-AC8D-F951B62DE2ED}" srcOrd="1" destOrd="0" presId="urn:microsoft.com/office/officeart/2005/8/layout/hierarchy1"/>
    <dgm:cxn modelId="{07761880-A07D-43D6-9960-411DBDEECAA0}" type="presParOf" srcId="{13317F7B-2EFA-48D9-9425-27CC7BE915F4}" destId="{7365A940-6A7C-4DB8-8E62-D0D357C1E285}" srcOrd="1" destOrd="0" presId="urn:microsoft.com/office/officeart/2005/8/layout/hierarchy1"/>
    <dgm:cxn modelId="{507500E9-FC45-4DFE-BA50-7BDBA89D74E7}" type="presParOf" srcId="{7365A940-6A7C-4DB8-8E62-D0D357C1E285}" destId="{758144F5-1389-43CA-B428-3D2F0D2EC912}" srcOrd="0" destOrd="0" presId="urn:microsoft.com/office/officeart/2005/8/layout/hierarchy1"/>
    <dgm:cxn modelId="{B197E3FF-5374-478B-975E-2A58F01ECCE6}" type="presParOf" srcId="{7365A940-6A7C-4DB8-8E62-D0D357C1E285}" destId="{EA4F5DB7-3A81-48A6-AEF6-7BCB7A34F180}" srcOrd="1" destOrd="0" presId="urn:microsoft.com/office/officeart/2005/8/layout/hierarchy1"/>
    <dgm:cxn modelId="{6563A0F7-D0B5-4CC2-8C3A-BA4C6B605ABA}" type="presParOf" srcId="{EA4F5DB7-3A81-48A6-AEF6-7BCB7A34F180}" destId="{9CBE62C9-E754-4CC4-A854-4D81FFB12E48}" srcOrd="0" destOrd="0" presId="urn:microsoft.com/office/officeart/2005/8/layout/hierarchy1"/>
    <dgm:cxn modelId="{9F988E58-6411-4145-A7EC-D59A2C0B1124}" type="presParOf" srcId="{9CBE62C9-E754-4CC4-A854-4D81FFB12E48}" destId="{CCCFFFB4-8A85-4294-AAE5-A91E18D8D2B0}" srcOrd="0" destOrd="0" presId="urn:microsoft.com/office/officeart/2005/8/layout/hierarchy1"/>
    <dgm:cxn modelId="{446990D3-16BD-48D8-958E-4749331CEFF9}" type="presParOf" srcId="{9CBE62C9-E754-4CC4-A854-4D81FFB12E48}" destId="{994F6F6A-7BD4-4802-A346-6E8725CA6CC5}" srcOrd="1" destOrd="0" presId="urn:microsoft.com/office/officeart/2005/8/layout/hierarchy1"/>
    <dgm:cxn modelId="{89115676-BED2-4A2B-9F77-FEBF5CBF4C4E}" type="presParOf" srcId="{EA4F5DB7-3A81-48A6-AEF6-7BCB7A34F180}" destId="{C01C3254-D34D-48AC-AD7A-07EFCCC35D55}" srcOrd="1" destOrd="0" presId="urn:microsoft.com/office/officeart/2005/8/layout/hierarchy1"/>
    <dgm:cxn modelId="{65CC1CF4-8230-4B17-9214-16D90A8132EF}" type="presParOf" srcId="{7365A940-6A7C-4DB8-8E62-D0D357C1E285}" destId="{B23FA422-DC88-496A-B022-0FD8DF51F0D6}" srcOrd="2" destOrd="0" presId="urn:microsoft.com/office/officeart/2005/8/layout/hierarchy1"/>
    <dgm:cxn modelId="{42C98FC8-4723-4413-8B93-436F48F9C400}" type="presParOf" srcId="{7365A940-6A7C-4DB8-8E62-D0D357C1E285}" destId="{0D6BAC70-EEC5-4F87-8F33-5F4F0C9C55A0}" srcOrd="3" destOrd="0" presId="urn:microsoft.com/office/officeart/2005/8/layout/hierarchy1"/>
    <dgm:cxn modelId="{0412DF29-9D02-464B-9506-8766D686464B}" type="presParOf" srcId="{0D6BAC70-EEC5-4F87-8F33-5F4F0C9C55A0}" destId="{9E84E37E-A05E-4495-AA94-BBC6DEEA2B9A}" srcOrd="0" destOrd="0" presId="urn:microsoft.com/office/officeart/2005/8/layout/hierarchy1"/>
    <dgm:cxn modelId="{5AB489CB-220C-4DF4-9B09-4B692DC4D5C3}" type="presParOf" srcId="{9E84E37E-A05E-4495-AA94-BBC6DEEA2B9A}" destId="{A98874CD-D65F-4122-89D2-3F1D237376BB}" srcOrd="0" destOrd="0" presId="urn:microsoft.com/office/officeart/2005/8/layout/hierarchy1"/>
    <dgm:cxn modelId="{1F24FB47-14B8-4879-AB6C-9530F197728D}" type="presParOf" srcId="{9E84E37E-A05E-4495-AA94-BBC6DEEA2B9A}" destId="{AC3D0624-DD74-48CE-8FF8-9E9915CD9B5C}" srcOrd="1" destOrd="0" presId="urn:microsoft.com/office/officeart/2005/8/layout/hierarchy1"/>
    <dgm:cxn modelId="{A56F0011-1DA4-463C-9428-3ECAD069F0C7}" type="presParOf" srcId="{0D6BAC70-EEC5-4F87-8F33-5F4F0C9C55A0}" destId="{D918E635-D37C-4854-8D28-0AF3C1BC689E}" srcOrd="1" destOrd="0" presId="urn:microsoft.com/office/officeart/2005/8/layout/hierarchy1"/>
    <dgm:cxn modelId="{C37F4A3A-5BEF-4E50-893E-3D4A6F937D9E}" type="presParOf" srcId="{92BE5EDC-97E5-4C93-9618-F2CEF1D7BC6B}" destId="{A4544873-F177-4E34-9D04-D9F0B8F22509}" srcOrd="4" destOrd="0" presId="urn:microsoft.com/office/officeart/2005/8/layout/hierarchy1"/>
    <dgm:cxn modelId="{FD03B7E4-572F-48A3-9F64-BE673C7C026A}" type="presParOf" srcId="{92BE5EDC-97E5-4C93-9618-F2CEF1D7BC6B}" destId="{07F8BB77-E33D-48E0-B06B-7D0B96C239B7}" srcOrd="5" destOrd="0" presId="urn:microsoft.com/office/officeart/2005/8/layout/hierarchy1"/>
    <dgm:cxn modelId="{DA4DA6AC-0CFC-45FA-8120-B38D6303728B}" type="presParOf" srcId="{07F8BB77-E33D-48E0-B06B-7D0B96C239B7}" destId="{7D102638-41A3-435E-BC6C-6F00CEE3CD4C}" srcOrd="0" destOrd="0" presId="urn:microsoft.com/office/officeart/2005/8/layout/hierarchy1"/>
    <dgm:cxn modelId="{21BEA278-175A-4376-BC1D-6C0CEF4A26E2}" type="presParOf" srcId="{7D102638-41A3-435E-BC6C-6F00CEE3CD4C}" destId="{A7977017-4E1B-498F-AE50-A5C012FF8757}" srcOrd="0" destOrd="0" presId="urn:microsoft.com/office/officeart/2005/8/layout/hierarchy1"/>
    <dgm:cxn modelId="{2C8700F1-08FB-49FA-802A-1641BE13F904}" type="presParOf" srcId="{7D102638-41A3-435E-BC6C-6F00CEE3CD4C}" destId="{F210420B-F150-424A-8B14-4D1EC169D6E7}" srcOrd="1" destOrd="0" presId="urn:microsoft.com/office/officeart/2005/8/layout/hierarchy1"/>
    <dgm:cxn modelId="{A126E8E5-9000-41F8-AF9D-C704A1BD0C7C}" type="presParOf" srcId="{07F8BB77-E33D-48E0-B06B-7D0B96C239B7}" destId="{F04D6CF8-BC73-48C2-A909-5F2BB0F81153}" srcOrd="1" destOrd="0" presId="urn:microsoft.com/office/officeart/2005/8/layout/hierarchy1"/>
    <dgm:cxn modelId="{5D4FF45D-8807-4BF2-BB2F-24D1E60742CD}" type="presParOf" srcId="{F04D6CF8-BC73-48C2-A909-5F2BB0F81153}" destId="{310C5B49-943B-4345-9B77-5193D1076C9E}" srcOrd="0" destOrd="0" presId="urn:microsoft.com/office/officeart/2005/8/layout/hierarchy1"/>
    <dgm:cxn modelId="{D19B20E4-1F3F-4D68-900F-294D151A5BDB}" type="presParOf" srcId="{F04D6CF8-BC73-48C2-A909-5F2BB0F81153}" destId="{A3D651F8-00B3-4521-8169-77D36A0848C1}" srcOrd="1" destOrd="0" presId="urn:microsoft.com/office/officeart/2005/8/layout/hierarchy1"/>
    <dgm:cxn modelId="{9AB3E647-2F7A-4B2B-A1CA-6755971B4CEE}" type="presParOf" srcId="{A3D651F8-00B3-4521-8169-77D36A0848C1}" destId="{9C0ABB40-1103-4E96-817C-205102B9BA91}" srcOrd="0" destOrd="0" presId="urn:microsoft.com/office/officeart/2005/8/layout/hierarchy1"/>
    <dgm:cxn modelId="{03955EE9-9D3E-4CB6-9F3B-6C0651317AD8}" type="presParOf" srcId="{9C0ABB40-1103-4E96-817C-205102B9BA91}" destId="{D7A7615A-7B13-419E-B7C6-E91D9D9E1003}" srcOrd="0" destOrd="0" presId="urn:microsoft.com/office/officeart/2005/8/layout/hierarchy1"/>
    <dgm:cxn modelId="{5BE7D299-5FA9-4110-8A27-FBADD8DBB817}" type="presParOf" srcId="{9C0ABB40-1103-4E96-817C-205102B9BA91}" destId="{54E885F5-746B-4513-834D-F1C12A0FA448}" srcOrd="1" destOrd="0" presId="urn:microsoft.com/office/officeart/2005/8/layout/hierarchy1"/>
    <dgm:cxn modelId="{3AE4E4D6-547C-42EE-AE0A-4AA1CD035421}" type="presParOf" srcId="{A3D651F8-00B3-4521-8169-77D36A0848C1}" destId="{CC6FF942-D7A8-4FA4-A892-DA4DDAD51BDE}" srcOrd="1" destOrd="0" presId="urn:microsoft.com/office/officeart/2005/8/layout/hierarchy1"/>
    <dgm:cxn modelId="{2CDA25FA-4D7B-427A-A0DF-4FA6F87AB891}" type="presParOf" srcId="{F04D6CF8-BC73-48C2-A909-5F2BB0F81153}" destId="{3E613825-BDD5-4B98-845D-BB5E7868F0A9}" srcOrd="2" destOrd="0" presId="urn:microsoft.com/office/officeart/2005/8/layout/hierarchy1"/>
    <dgm:cxn modelId="{895F0ED3-CB14-4755-87FF-F615C62A8A88}" type="presParOf" srcId="{F04D6CF8-BC73-48C2-A909-5F2BB0F81153}" destId="{0CF542B7-CB6F-4712-927F-05E575BECEBB}" srcOrd="3" destOrd="0" presId="urn:microsoft.com/office/officeart/2005/8/layout/hierarchy1"/>
    <dgm:cxn modelId="{BE5D6761-E50E-4309-8EFD-358B347C96D0}" type="presParOf" srcId="{0CF542B7-CB6F-4712-927F-05E575BECEBB}" destId="{A818EEA5-7E15-4977-9CF4-C34C60562061}" srcOrd="0" destOrd="0" presId="urn:microsoft.com/office/officeart/2005/8/layout/hierarchy1"/>
    <dgm:cxn modelId="{6C674A46-56A4-404F-9B79-D9F2A088C858}" type="presParOf" srcId="{A818EEA5-7E15-4977-9CF4-C34C60562061}" destId="{A5EACE0F-FB3F-4506-95E5-F1EEF4610F28}" srcOrd="0" destOrd="0" presId="urn:microsoft.com/office/officeart/2005/8/layout/hierarchy1"/>
    <dgm:cxn modelId="{5F47F4FA-6446-455A-B5B8-454CC5BCCD28}" type="presParOf" srcId="{A818EEA5-7E15-4977-9CF4-C34C60562061}" destId="{985A070E-B788-4362-8708-0E58D9BB7439}" srcOrd="1" destOrd="0" presId="urn:microsoft.com/office/officeart/2005/8/layout/hierarchy1"/>
    <dgm:cxn modelId="{0137A2F4-40A8-4E17-8840-FF2735881FA6}" type="presParOf" srcId="{0CF542B7-CB6F-4712-927F-05E575BECEBB}" destId="{A4F710E4-3F1F-458F-9A0B-5B569D5A9950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D3CC28-A145-4921-946E-06D4ACAE54F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35FD30-7B7D-4F6C-AE2E-51972F8EDD53}">
      <dgm:prSet phldrT="[Текст]" phldr="1"/>
      <dgm:spPr/>
      <dgm:t>
        <a:bodyPr/>
        <a:lstStyle/>
        <a:p>
          <a:endParaRPr lang="ru-RU" dirty="0"/>
        </a:p>
      </dgm:t>
    </dgm:pt>
    <dgm:pt modelId="{1B46C009-F751-4B48-8587-7A28C4B13245}" type="parTrans" cxnId="{5B24951B-04E3-4166-A3EB-5E687CDDDDAB}">
      <dgm:prSet/>
      <dgm:spPr/>
      <dgm:t>
        <a:bodyPr/>
        <a:lstStyle/>
        <a:p>
          <a:endParaRPr lang="ru-RU"/>
        </a:p>
      </dgm:t>
    </dgm:pt>
    <dgm:pt modelId="{B2EE4833-99B4-4CBA-BA9E-767ED945C96A}" type="sibTrans" cxnId="{5B24951B-04E3-4166-A3EB-5E687CDDDDAB}">
      <dgm:prSet/>
      <dgm:spPr/>
      <dgm:t>
        <a:bodyPr/>
        <a:lstStyle/>
        <a:p>
          <a:endParaRPr lang="ru-RU"/>
        </a:p>
      </dgm:t>
    </dgm:pt>
    <dgm:pt modelId="{B476BD85-31A9-4F2B-8229-563E25349016}">
      <dgm:prSet phldrT="[Текст]"/>
      <dgm:spPr/>
      <dgm:t>
        <a:bodyPr/>
        <a:lstStyle/>
        <a:p>
          <a:r>
            <a:rPr lang="ru-RU" dirty="0" smtClean="0"/>
            <a:t>Психический стрессовый фактор</a:t>
          </a:r>
          <a:endParaRPr lang="ru-RU" dirty="0"/>
        </a:p>
      </dgm:t>
    </dgm:pt>
    <dgm:pt modelId="{07549174-6164-49A5-92DB-E9BF89956661}" type="parTrans" cxnId="{04216826-5722-4CE1-8E4C-5ECEC892A1CA}">
      <dgm:prSet/>
      <dgm:spPr/>
      <dgm:t>
        <a:bodyPr/>
        <a:lstStyle/>
        <a:p>
          <a:endParaRPr lang="ru-RU"/>
        </a:p>
      </dgm:t>
    </dgm:pt>
    <dgm:pt modelId="{1D737284-6B28-4000-A6AA-7E6C6210D00B}" type="sibTrans" cxnId="{04216826-5722-4CE1-8E4C-5ECEC892A1CA}">
      <dgm:prSet/>
      <dgm:spPr/>
      <dgm:t>
        <a:bodyPr/>
        <a:lstStyle/>
        <a:p>
          <a:endParaRPr lang="ru-RU"/>
        </a:p>
      </dgm:t>
    </dgm:pt>
    <dgm:pt modelId="{A2FC2F0C-4495-45D6-A21D-761FEB555C14}">
      <dgm:prSet phldrT="[Текст]" phldr="1"/>
      <dgm:spPr/>
      <dgm:t>
        <a:bodyPr/>
        <a:lstStyle/>
        <a:p>
          <a:endParaRPr lang="ru-RU" dirty="0"/>
        </a:p>
      </dgm:t>
    </dgm:pt>
    <dgm:pt modelId="{7BEEF119-B139-4F1E-93B4-A9C1923B3206}" type="parTrans" cxnId="{4649A655-C84D-4128-9B01-DE5E65ABBA71}">
      <dgm:prSet/>
      <dgm:spPr/>
      <dgm:t>
        <a:bodyPr/>
        <a:lstStyle/>
        <a:p>
          <a:endParaRPr lang="ru-RU"/>
        </a:p>
      </dgm:t>
    </dgm:pt>
    <dgm:pt modelId="{B3452392-8E69-417D-8952-C29791B5094C}" type="sibTrans" cxnId="{4649A655-C84D-4128-9B01-DE5E65ABBA71}">
      <dgm:prSet/>
      <dgm:spPr/>
      <dgm:t>
        <a:bodyPr/>
        <a:lstStyle/>
        <a:p>
          <a:endParaRPr lang="ru-RU"/>
        </a:p>
      </dgm:t>
    </dgm:pt>
    <dgm:pt modelId="{B8CCB7B9-903D-4995-B4FB-1D5A294FBE71}">
      <dgm:prSet phldrT="[Текст]"/>
      <dgm:spPr/>
      <dgm:t>
        <a:bodyPr/>
        <a:lstStyle/>
        <a:p>
          <a:r>
            <a:rPr lang="ru-RU" dirty="0" smtClean="0"/>
            <a:t>Аффективное напряжение</a:t>
          </a:r>
          <a:endParaRPr lang="ru-RU" dirty="0"/>
        </a:p>
      </dgm:t>
    </dgm:pt>
    <dgm:pt modelId="{3A79E630-24CB-4126-AA17-2013CC3553E3}" type="parTrans" cxnId="{3BBD4EDC-B523-44B1-B2BE-D124D511788E}">
      <dgm:prSet/>
      <dgm:spPr/>
      <dgm:t>
        <a:bodyPr/>
        <a:lstStyle/>
        <a:p>
          <a:endParaRPr lang="ru-RU"/>
        </a:p>
      </dgm:t>
    </dgm:pt>
    <dgm:pt modelId="{5226CFF8-DC61-4A06-91ED-870182CD1BD2}" type="sibTrans" cxnId="{3BBD4EDC-B523-44B1-B2BE-D124D511788E}">
      <dgm:prSet/>
      <dgm:spPr/>
      <dgm:t>
        <a:bodyPr/>
        <a:lstStyle/>
        <a:p>
          <a:endParaRPr lang="ru-RU"/>
        </a:p>
      </dgm:t>
    </dgm:pt>
    <dgm:pt modelId="{7B69CF04-3C43-4F10-B784-690FA33935D6}">
      <dgm:prSet phldrT="[Текст]" phldr="1"/>
      <dgm:spPr/>
      <dgm:t>
        <a:bodyPr/>
        <a:lstStyle/>
        <a:p>
          <a:endParaRPr lang="ru-RU"/>
        </a:p>
      </dgm:t>
    </dgm:pt>
    <dgm:pt modelId="{CC87CD89-6083-4C9B-9D84-DB97E994F61C}" type="parTrans" cxnId="{D6289785-BA86-435A-9172-BFA8D0D64B5B}">
      <dgm:prSet/>
      <dgm:spPr/>
      <dgm:t>
        <a:bodyPr/>
        <a:lstStyle/>
        <a:p>
          <a:endParaRPr lang="ru-RU"/>
        </a:p>
      </dgm:t>
    </dgm:pt>
    <dgm:pt modelId="{A941DCF0-2F6F-4709-A02C-91EB49AC5D8A}" type="sibTrans" cxnId="{D6289785-BA86-435A-9172-BFA8D0D64B5B}">
      <dgm:prSet/>
      <dgm:spPr/>
      <dgm:t>
        <a:bodyPr/>
        <a:lstStyle/>
        <a:p>
          <a:endParaRPr lang="ru-RU"/>
        </a:p>
      </dgm:t>
    </dgm:pt>
    <dgm:pt modelId="{24585DC1-73C2-4C60-96BB-E56640C21694}">
      <dgm:prSet phldrT="[Текст]"/>
      <dgm:spPr/>
      <dgm:t>
        <a:bodyPr/>
        <a:lstStyle/>
        <a:p>
          <a:r>
            <a:rPr lang="ru-RU" dirty="0" smtClean="0"/>
            <a:t>Активизация нейроэндокринной и вегетативной нервной системы</a:t>
          </a:r>
          <a:endParaRPr lang="ru-RU" dirty="0"/>
        </a:p>
      </dgm:t>
    </dgm:pt>
    <dgm:pt modelId="{8E005E36-84FD-42CB-B40D-468E9939280F}" type="parTrans" cxnId="{D8049F44-4D01-4B2C-AD0C-8393A25BC0A5}">
      <dgm:prSet/>
      <dgm:spPr/>
      <dgm:t>
        <a:bodyPr/>
        <a:lstStyle/>
        <a:p>
          <a:endParaRPr lang="ru-RU"/>
        </a:p>
      </dgm:t>
    </dgm:pt>
    <dgm:pt modelId="{B8706902-E55E-4B56-B523-5B870DD7DDF5}" type="sibTrans" cxnId="{D8049F44-4D01-4B2C-AD0C-8393A25BC0A5}">
      <dgm:prSet/>
      <dgm:spPr/>
      <dgm:t>
        <a:bodyPr/>
        <a:lstStyle/>
        <a:p>
          <a:endParaRPr lang="ru-RU"/>
        </a:p>
      </dgm:t>
    </dgm:pt>
    <dgm:pt modelId="{B8E49650-6901-4C67-A2AB-81226F8BD700}">
      <dgm:prSet/>
      <dgm:spPr/>
      <dgm:t>
        <a:bodyPr/>
        <a:lstStyle/>
        <a:p>
          <a:endParaRPr lang="ru-RU"/>
        </a:p>
      </dgm:t>
    </dgm:pt>
    <dgm:pt modelId="{EAA4E743-1BBC-4EA6-AF23-797B035F2E9E}" type="parTrans" cxnId="{A1D1BE8E-FF68-485B-AD4B-189994F164ED}">
      <dgm:prSet/>
      <dgm:spPr/>
      <dgm:t>
        <a:bodyPr/>
        <a:lstStyle/>
        <a:p>
          <a:endParaRPr lang="ru-RU"/>
        </a:p>
      </dgm:t>
    </dgm:pt>
    <dgm:pt modelId="{35252E18-F118-4571-86A0-1771FCBDB823}" type="sibTrans" cxnId="{A1D1BE8E-FF68-485B-AD4B-189994F164ED}">
      <dgm:prSet/>
      <dgm:spPr/>
      <dgm:t>
        <a:bodyPr/>
        <a:lstStyle/>
        <a:p>
          <a:endParaRPr lang="ru-RU"/>
        </a:p>
      </dgm:t>
    </dgm:pt>
    <dgm:pt modelId="{86C0E279-E9A2-4A79-907D-A469872DBCE5}">
      <dgm:prSet/>
      <dgm:spPr/>
      <dgm:t>
        <a:bodyPr/>
        <a:lstStyle/>
        <a:p>
          <a:r>
            <a:rPr lang="ru-RU" dirty="0" smtClean="0"/>
            <a:t>Изменение в сосудистой системе и внутренних органах</a:t>
          </a:r>
          <a:endParaRPr lang="ru-RU" dirty="0"/>
        </a:p>
      </dgm:t>
    </dgm:pt>
    <dgm:pt modelId="{BA50A370-3275-4710-9830-6661E8FE3504}" type="parTrans" cxnId="{4230BAFA-126A-4D8C-B3CD-63A7B45254D8}">
      <dgm:prSet/>
      <dgm:spPr/>
      <dgm:t>
        <a:bodyPr/>
        <a:lstStyle/>
        <a:p>
          <a:endParaRPr lang="ru-RU"/>
        </a:p>
      </dgm:t>
    </dgm:pt>
    <dgm:pt modelId="{4B416DED-392F-4D99-B80A-8F7B6A6103A5}" type="sibTrans" cxnId="{4230BAFA-126A-4D8C-B3CD-63A7B45254D8}">
      <dgm:prSet/>
      <dgm:spPr/>
      <dgm:t>
        <a:bodyPr/>
        <a:lstStyle/>
        <a:p>
          <a:endParaRPr lang="ru-RU"/>
        </a:p>
      </dgm:t>
    </dgm:pt>
    <dgm:pt modelId="{5AA19813-9843-4C6C-8891-6888307E5A75}" type="pres">
      <dgm:prSet presAssocID="{F3D3CC28-A145-4921-946E-06D4ACAE54F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3C0C3E-DC6A-4399-8D67-1BBC99E515F3}" type="pres">
      <dgm:prSet presAssocID="{C835FD30-7B7D-4F6C-AE2E-51972F8EDD53}" presName="composite" presStyleCnt="0"/>
      <dgm:spPr/>
    </dgm:pt>
    <dgm:pt modelId="{AFD2305C-1DDA-405C-93D1-997144CAA117}" type="pres">
      <dgm:prSet presAssocID="{C835FD30-7B7D-4F6C-AE2E-51972F8EDD5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EDC08-FC09-4E0E-88F0-52DA29D6801A}" type="pres">
      <dgm:prSet presAssocID="{C835FD30-7B7D-4F6C-AE2E-51972F8EDD53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9D9827-DEB2-489C-842F-D398AE7E37AF}" type="pres">
      <dgm:prSet presAssocID="{B2EE4833-99B4-4CBA-BA9E-767ED945C96A}" presName="sp" presStyleCnt="0"/>
      <dgm:spPr/>
    </dgm:pt>
    <dgm:pt modelId="{3D3BC7AE-01D0-4848-BA14-C16082C99E21}" type="pres">
      <dgm:prSet presAssocID="{A2FC2F0C-4495-45D6-A21D-761FEB555C14}" presName="composite" presStyleCnt="0"/>
      <dgm:spPr/>
    </dgm:pt>
    <dgm:pt modelId="{46D8058E-220B-41E6-B393-EEB27607AD73}" type="pres">
      <dgm:prSet presAssocID="{A2FC2F0C-4495-45D6-A21D-761FEB555C1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A1ACE-36A2-4D87-8FEE-5DE4AEE82F4F}" type="pres">
      <dgm:prSet presAssocID="{A2FC2F0C-4495-45D6-A21D-761FEB555C1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7E9060-8973-4980-A5DE-723A86973A55}" type="pres">
      <dgm:prSet presAssocID="{B3452392-8E69-417D-8952-C29791B5094C}" presName="sp" presStyleCnt="0"/>
      <dgm:spPr/>
    </dgm:pt>
    <dgm:pt modelId="{908D85E6-2611-4073-A94E-31E434F6343F}" type="pres">
      <dgm:prSet presAssocID="{7B69CF04-3C43-4F10-B784-690FA33935D6}" presName="composite" presStyleCnt="0"/>
      <dgm:spPr/>
    </dgm:pt>
    <dgm:pt modelId="{45041842-3A9B-47D8-A68E-0FAA0544E2E5}" type="pres">
      <dgm:prSet presAssocID="{7B69CF04-3C43-4F10-B784-690FA33935D6}" presName="parentText" presStyleLbl="alignNode1" presStyleIdx="2" presStyleCnt="4" custLinFactNeighborX="3453" custLinFactNeighborY="-13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1AA776-C210-4983-8894-51451E3A4E5C}" type="pres">
      <dgm:prSet presAssocID="{7B69CF04-3C43-4F10-B784-690FA33935D6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76F6B-8470-45D8-B7AE-FC3C5320EEF5}" type="pres">
      <dgm:prSet presAssocID="{A941DCF0-2F6F-4709-A02C-91EB49AC5D8A}" presName="sp" presStyleCnt="0"/>
      <dgm:spPr/>
    </dgm:pt>
    <dgm:pt modelId="{14401882-CD82-4BE4-BEE2-3ADCAD7FB850}" type="pres">
      <dgm:prSet presAssocID="{B8E49650-6901-4C67-A2AB-81226F8BD700}" presName="composite" presStyleCnt="0"/>
      <dgm:spPr/>
    </dgm:pt>
    <dgm:pt modelId="{E6F0D591-F433-47CD-9D9E-B590297F83F4}" type="pres">
      <dgm:prSet presAssocID="{B8E49650-6901-4C67-A2AB-81226F8BD70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CE0B6-C740-445F-BB90-E27022E8D38A}" type="pres">
      <dgm:prSet presAssocID="{B8E49650-6901-4C67-A2AB-81226F8BD70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5802C0-A24A-4CB5-8CEE-842620D1DC91}" type="presOf" srcId="{86C0E279-E9A2-4A79-907D-A469872DBCE5}" destId="{D7BCE0B6-C740-445F-BB90-E27022E8D38A}" srcOrd="0" destOrd="0" presId="urn:microsoft.com/office/officeart/2005/8/layout/chevron2"/>
    <dgm:cxn modelId="{51C346EE-684F-4EE8-88FC-26B6581C0071}" type="presOf" srcId="{7B69CF04-3C43-4F10-B784-690FA33935D6}" destId="{45041842-3A9B-47D8-A68E-0FAA0544E2E5}" srcOrd="0" destOrd="0" presId="urn:microsoft.com/office/officeart/2005/8/layout/chevron2"/>
    <dgm:cxn modelId="{E1086DD5-1858-4E6F-8512-580291D088AD}" type="presOf" srcId="{B8E49650-6901-4C67-A2AB-81226F8BD700}" destId="{E6F0D591-F433-47CD-9D9E-B590297F83F4}" srcOrd="0" destOrd="0" presId="urn:microsoft.com/office/officeart/2005/8/layout/chevron2"/>
    <dgm:cxn modelId="{BC3D8DBC-DE10-4E23-AE6E-3D27C73A7862}" type="presOf" srcId="{C835FD30-7B7D-4F6C-AE2E-51972F8EDD53}" destId="{AFD2305C-1DDA-405C-93D1-997144CAA117}" srcOrd="0" destOrd="0" presId="urn:microsoft.com/office/officeart/2005/8/layout/chevron2"/>
    <dgm:cxn modelId="{D6289785-BA86-435A-9172-BFA8D0D64B5B}" srcId="{F3D3CC28-A145-4921-946E-06D4ACAE54F3}" destId="{7B69CF04-3C43-4F10-B784-690FA33935D6}" srcOrd="2" destOrd="0" parTransId="{CC87CD89-6083-4C9B-9D84-DB97E994F61C}" sibTransId="{A941DCF0-2F6F-4709-A02C-91EB49AC5D8A}"/>
    <dgm:cxn modelId="{4230BAFA-126A-4D8C-B3CD-63A7B45254D8}" srcId="{B8E49650-6901-4C67-A2AB-81226F8BD700}" destId="{86C0E279-E9A2-4A79-907D-A469872DBCE5}" srcOrd="0" destOrd="0" parTransId="{BA50A370-3275-4710-9830-6661E8FE3504}" sibTransId="{4B416DED-392F-4D99-B80A-8F7B6A6103A5}"/>
    <dgm:cxn modelId="{5B24951B-04E3-4166-A3EB-5E687CDDDDAB}" srcId="{F3D3CC28-A145-4921-946E-06D4ACAE54F3}" destId="{C835FD30-7B7D-4F6C-AE2E-51972F8EDD53}" srcOrd="0" destOrd="0" parTransId="{1B46C009-F751-4B48-8587-7A28C4B13245}" sibTransId="{B2EE4833-99B4-4CBA-BA9E-767ED945C96A}"/>
    <dgm:cxn modelId="{04216826-5722-4CE1-8E4C-5ECEC892A1CA}" srcId="{C835FD30-7B7D-4F6C-AE2E-51972F8EDD53}" destId="{B476BD85-31A9-4F2B-8229-563E25349016}" srcOrd="0" destOrd="0" parTransId="{07549174-6164-49A5-92DB-E9BF89956661}" sibTransId="{1D737284-6B28-4000-A6AA-7E6C6210D00B}"/>
    <dgm:cxn modelId="{A1D1BE8E-FF68-485B-AD4B-189994F164ED}" srcId="{F3D3CC28-A145-4921-946E-06D4ACAE54F3}" destId="{B8E49650-6901-4C67-A2AB-81226F8BD700}" srcOrd="3" destOrd="0" parTransId="{EAA4E743-1BBC-4EA6-AF23-797B035F2E9E}" sibTransId="{35252E18-F118-4571-86A0-1771FCBDB823}"/>
    <dgm:cxn modelId="{3BBD4EDC-B523-44B1-B2BE-D124D511788E}" srcId="{A2FC2F0C-4495-45D6-A21D-761FEB555C14}" destId="{B8CCB7B9-903D-4995-B4FB-1D5A294FBE71}" srcOrd="0" destOrd="0" parTransId="{3A79E630-24CB-4126-AA17-2013CC3553E3}" sibTransId="{5226CFF8-DC61-4A06-91ED-870182CD1BD2}"/>
    <dgm:cxn modelId="{B68F3947-8C81-4556-8F2E-13F008AC88F1}" type="presOf" srcId="{B476BD85-31A9-4F2B-8229-563E25349016}" destId="{86FEDC08-FC09-4E0E-88F0-52DA29D6801A}" srcOrd="0" destOrd="0" presId="urn:microsoft.com/office/officeart/2005/8/layout/chevron2"/>
    <dgm:cxn modelId="{D8049F44-4D01-4B2C-AD0C-8393A25BC0A5}" srcId="{7B69CF04-3C43-4F10-B784-690FA33935D6}" destId="{24585DC1-73C2-4C60-96BB-E56640C21694}" srcOrd="0" destOrd="0" parTransId="{8E005E36-84FD-42CB-B40D-468E9939280F}" sibTransId="{B8706902-E55E-4B56-B523-5B870DD7DDF5}"/>
    <dgm:cxn modelId="{633FF32B-BA66-4F87-B29F-1F3CED6BF2FB}" type="presOf" srcId="{F3D3CC28-A145-4921-946E-06D4ACAE54F3}" destId="{5AA19813-9843-4C6C-8891-6888307E5A75}" srcOrd="0" destOrd="0" presId="urn:microsoft.com/office/officeart/2005/8/layout/chevron2"/>
    <dgm:cxn modelId="{419862EB-3E17-41BA-A9FC-771DAC29F258}" type="presOf" srcId="{24585DC1-73C2-4C60-96BB-E56640C21694}" destId="{131AA776-C210-4983-8894-51451E3A4E5C}" srcOrd="0" destOrd="0" presId="urn:microsoft.com/office/officeart/2005/8/layout/chevron2"/>
    <dgm:cxn modelId="{1FD68372-FB2F-457D-8A24-BB7E885B4304}" type="presOf" srcId="{A2FC2F0C-4495-45D6-A21D-761FEB555C14}" destId="{46D8058E-220B-41E6-B393-EEB27607AD73}" srcOrd="0" destOrd="0" presId="urn:microsoft.com/office/officeart/2005/8/layout/chevron2"/>
    <dgm:cxn modelId="{609C3007-D822-4567-A17C-164FB0C7720E}" type="presOf" srcId="{B8CCB7B9-903D-4995-B4FB-1D5A294FBE71}" destId="{587A1ACE-36A2-4D87-8FEE-5DE4AEE82F4F}" srcOrd="0" destOrd="0" presId="urn:microsoft.com/office/officeart/2005/8/layout/chevron2"/>
    <dgm:cxn modelId="{4649A655-C84D-4128-9B01-DE5E65ABBA71}" srcId="{F3D3CC28-A145-4921-946E-06D4ACAE54F3}" destId="{A2FC2F0C-4495-45D6-A21D-761FEB555C14}" srcOrd="1" destOrd="0" parTransId="{7BEEF119-B139-4F1E-93B4-A9C1923B3206}" sibTransId="{B3452392-8E69-417D-8952-C29791B5094C}"/>
    <dgm:cxn modelId="{3254A6AC-2E81-4F38-98FE-0F3BB25BF677}" type="presParOf" srcId="{5AA19813-9843-4C6C-8891-6888307E5A75}" destId="{EE3C0C3E-DC6A-4399-8D67-1BBC99E515F3}" srcOrd="0" destOrd="0" presId="urn:microsoft.com/office/officeart/2005/8/layout/chevron2"/>
    <dgm:cxn modelId="{20A694B8-15FB-4959-9C0A-250FC6A84A01}" type="presParOf" srcId="{EE3C0C3E-DC6A-4399-8D67-1BBC99E515F3}" destId="{AFD2305C-1DDA-405C-93D1-997144CAA117}" srcOrd="0" destOrd="0" presId="urn:microsoft.com/office/officeart/2005/8/layout/chevron2"/>
    <dgm:cxn modelId="{64814FCA-06FB-447D-9496-5002C3864DE9}" type="presParOf" srcId="{EE3C0C3E-DC6A-4399-8D67-1BBC99E515F3}" destId="{86FEDC08-FC09-4E0E-88F0-52DA29D6801A}" srcOrd="1" destOrd="0" presId="urn:microsoft.com/office/officeart/2005/8/layout/chevron2"/>
    <dgm:cxn modelId="{8B059444-9AEB-45BD-9EA8-B5556775AD94}" type="presParOf" srcId="{5AA19813-9843-4C6C-8891-6888307E5A75}" destId="{709D9827-DEB2-489C-842F-D398AE7E37AF}" srcOrd="1" destOrd="0" presId="urn:microsoft.com/office/officeart/2005/8/layout/chevron2"/>
    <dgm:cxn modelId="{29C191DF-90F1-496D-962F-D366FCB9487B}" type="presParOf" srcId="{5AA19813-9843-4C6C-8891-6888307E5A75}" destId="{3D3BC7AE-01D0-4848-BA14-C16082C99E21}" srcOrd="2" destOrd="0" presId="urn:microsoft.com/office/officeart/2005/8/layout/chevron2"/>
    <dgm:cxn modelId="{3450E56C-D024-44D7-9DA7-9440986F0B14}" type="presParOf" srcId="{3D3BC7AE-01D0-4848-BA14-C16082C99E21}" destId="{46D8058E-220B-41E6-B393-EEB27607AD73}" srcOrd="0" destOrd="0" presId="urn:microsoft.com/office/officeart/2005/8/layout/chevron2"/>
    <dgm:cxn modelId="{A4093374-B566-446F-A01A-6AE6328A187F}" type="presParOf" srcId="{3D3BC7AE-01D0-4848-BA14-C16082C99E21}" destId="{587A1ACE-36A2-4D87-8FEE-5DE4AEE82F4F}" srcOrd="1" destOrd="0" presId="urn:microsoft.com/office/officeart/2005/8/layout/chevron2"/>
    <dgm:cxn modelId="{0196F23A-DB75-40BB-84D1-9A561893F3BB}" type="presParOf" srcId="{5AA19813-9843-4C6C-8891-6888307E5A75}" destId="{817E9060-8973-4980-A5DE-723A86973A55}" srcOrd="3" destOrd="0" presId="urn:microsoft.com/office/officeart/2005/8/layout/chevron2"/>
    <dgm:cxn modelId="{EBB677B9-728C-4732-8D69-E93C6D7EAC2F}" type="presParOf" srcId="{5AA19813-9843-4C6C-8891-6888307E5A75}" destId="{908D85E6-2611-4073-A94E-31E434F6343F}" srcOrd="4" destOrd="0" presId="urn:microsoft.com/office/officeart/2005/8/layout/chevron2"/>
    <dgm:cxn modelId="{1566811B-2457-4520-83C6-2BF23FAD9406}" type="presParOf" srcId="{908D85E6-2611-4073-A94E-31E434F6343F}" destId="{45041842-3A9B-47D8-A68E-0FAA0544E2E5}" srcOrd="0" destOrd="0" presId="urn:microsoft.com/office/officeart/2005/8/layout/chevron2"/>
    <dgm:cxn modelId="{6D836477-6DAB-497C-B58A-9EEB30D180AE}" type="presParOf" srcId="{908D85E6-2611-4073-A94E-31E434F6343F}" destId="{131AA776-C210-4983-8894-51451E3A4E5C}" srcOrd="1" destOrd="0" presId="urn:microsoft.com/office/officeart/2005/8/layout/chevron2"/>
    <dgm:cxn modelId="{90C39949-C97B-4D2A-B4D5-BE7B72A83ACC}" type="presParOf" srcId="{5AA19813-9843-4C6C-8891-6888307E5A75}" destId="{26976F6B-8470-45D8-B7AE-FC3C5320EEF5}" srcOrd="5" destOrd="0" presId="urn:microsoft.com/office/officeart/2005/8/layout/chevron2"/>
    <dgm:cxn modelId="{A336DD59-BB1D-42F3-9EC6-4E46298F53E7}" type="presParOf" srcId="{5AA19813-9843-4C6C-8891-6888307E5A75}" destId="{14401882-CD82-4BE4-BEE2-3ADCAD7FB850}" srcOrd="6" destOrd="0" presId="urn:microsoft.com/office/officeart/2005/8/layout/chevron2"/>
    <dgm:cxn modelId="{6A7F6430-5202-4526-A63D-AC462DB91981}" type="presParOf" srcId="{14401882-CD82-4BE4-BEE2-3ADCAD7FB850}" destId="{E6F0D591-F433-47CD-9D9E-B590297F83F4}" srcOrd="0" destOrd="0" presId="urn:microsoft.com/office/officeart/2005/8/layout/chevron2"/>
    <dgm:cxn modelId="{E095C235-8D0D-428E-BB49-85B32DA1898D}" type="presParOf" srcId="{14401882-CD82-4BE4-BEE2-3ADCAD7FB850}" destId="{D7BCE0B6-C740-445F-BB90-E27022E8D38A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FD96EE-823F-4A20-9D72-A05C07CB872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2E9CB6-E908-4331-9474-B09028A45A27}">
      <dgm:prSet phldrT="[Текст]" custT="1"/>
      <dgm:spPr/>
      <dgm:t>
        <a:bodyPr/>
        <a:lstStyle/>
        <a:p>
          <a:r>
            <a:rPr lang="ru-RU" sz="1800" b="1" dirty="0" smtClean="0"/>
            <a:t>Группы психосоматических расстройств</a:t>
          </a:r>
          <a:endParaRPr lang="ru-RU" sz="1800" b="1" dirty="0"/>
        </a:p>
      </dgm:t>
    </dgm:pt>
    <dgm:pt modelId="{06437F30-C5DE-4385-99BF-A36CC76A4756}" type="parTrans" cxnId="{7F9551B5-E949-4938-933D-FA224682FECF}">
      <dgm:prSet/>
      <dgm:spPr/>
      <dgm:t>
        <a:bodyPr/>
        <a:lstStyle/>
        <a:p>
          <a:endParaRPr lang="ru-RU"/>
        </a:p>
      </dgm:t>
    </dgm:pt>
    <dgm:pt modelId="{E936A21B-1ECA-4036-ADD9-161A4A352BEF}" type="sibTrans" cxnId="{7F9551B5-E949-4938-933D-FA224682FECF}">
      <dgm:prSet/>
      <dgm:spPr/>
      <dgm:t>
        <a:bodyPr/>
        <a:lstStyle/>
        <a:p>
          <a:endParaRPr lang="ru-RU"/>
        </a:p>
      </dgm:t>
    </dgm:pt>
    <dgm:pt modelId="{620487DB-2849-4CC9-9A9D-2ADC9E1BC37A}">
      <dgm:prSet phldrT="[Текст]" custT="1"/>
      <dgm:spPr/>
      <dgm:t>
        <a:bodyPr/>
        <a:lstStyle/>
        <a:p>
          <a:r>
            <a:rPr lang="ru-RU" sz="1800" b="1" dirty="0" smtClean="0"/>
            <a:t>Психосоматические заболевания</a:t>
          </a:r>
          <a:endParaRPr lang="ru-RU" sz="1800" b="1" dirty="0"/>
        </a:p>
      </dgm:t>
    </dgm:pt>
    <dgm:pt modelId="{91F4F276-6691-4445-81E0-CAA0B903BE81}" type="parTrans" cxnId="{26D65335-FC79-4E7E-B5A5-CAAD6C3F0425}">
      <dgm:prSet/>
      <dgm:spPr/>
      <dgm:t>
        <a:bodyPr/>
        <a:lstStyle/>
        <a:p>
          <a:endParaRPr lang="ru-RU"/>
        </a:p>
      </dgm:t>
    </dgm:pt>
    <dgm:pt modelId="{57C92E08-F7A1-4731-BB90-F5ED5A4797D8}" type="sibTrans" cxnId="{26D65335-FC79-4E7E-B5A5-CAAD6C3F0425}">
      <dgm:prSet/>
      <dgm:spPr/>
      <dgm:t>
        <a:bodyPr/>
        <a:lstStyle/>
        <a:p>
          <a:endParaRPr lang="ru-RU"/>
        </a:p>
      </dgm:t>
    </dgm:pt>
    <dgm:pt modelId="{25997717-6C4E-4902-9911-3D4B95F5C85B}">
      <dgm:prSet phldrT="[Текст]" custT="1"/>
      <dgm:spPr/>
      <dgm:t>
        <a:bodyPr/>
        <a:lstStyle/>
        <a:p>
          <a:r>
            <a:rPr lang="ru-RU" sz="1800" b="1" dirty="0" smtClean="0"/>
            <a:t>Функциональные расстройства, вегетативные неврозы</a:t>
          </a:r>
          <a:endParaRPr lang="ru-RU" sz="1800" b="1" dirty="0"/>
        </a:p>
      </dgm:t>
    </dgm:pt>
    <dgm:pt modelId="{41A1D4B4-7BDB-4E2D-BC18-F48CCEA1EFAB}" type="parTrans" cxnId="{878EC45F-A926-4122-80AC-C5FE31E8DC24}">
      <dgm:prSet/>
      <dgm:spPr/>
      <dgm:t>
        <a:bodyPr/>
        <a:lstStyle/>
        <a:p>
          <a:endParaRPr lang="ru-RU"/>
        </a:p>
      </dgm:t>
    </dgm:pt>
    <dgm:pt modelId="{487D2CF7-C649-44BA-917B-6F11149E7FA3}" type="sibTrans" cxnId="{878EC45F-A926-4122-80AC-C5FE31E8DC24}">
      <dgm:prSet/>
      <dgm:spPr/>
      <dgm:t>
        <a:bodyPr/>
        <a:lstStyle/>
        <a:p>
          <a:endParaRPr lang="ru-RU"/>
        </a:p>
      </dgm:t>
    </dgm:pt>
    <dgm:pt modelId="{4A384F3C-4382-4608-B0B3-D8370C07EF27}">
      <dgm:prSet custT="1"/>
      <dgm:spPr/>
      <dgm:t>
        <a:bodyPr/>
        <a:lstStyle/>
        <a:p>
          <a:r>
            <a:rPr lang="ru-RU" sz="1800" b="1" dirty="0" smtClean="0"/>
            <a:t>Расстройства, связанные с особенностями эмоционально-личностного реагирования</a:t>
          </a:r>
          <a:endParaRPr lang="ru-RU" sz="1800" b="1" dirty="0"/>
        </a:p>
      </dgm:t>
    </dgm:pt>
    <dgm:pt modelId="{6F6765FD-E816-40A5-B11F-62431C8EE989}" type="parTrans" cxnId="{131E332E-8979-4978-B993-3688AF48D5BE}">
      <dgm:prSet/>
      <dgm:spPr/>
      <dgm:t>
        <a:bodyPr/>
        <a:lstStyle/>
        <a:p>
          <a:endParaRPr lang="ru-RU"/>
        </a:p>
      </dgm:t>
    </dgm:pt>
    <dgm:pt modelId="{9DE29438-7A4D-4131-A9AA-9B90BEE2478A}" type="sibTrans" cxnId="{131E332E-8979-4978-B993-3688AF48D5BE}">
      <dgm:prSet/>
      <dgm:spPr/>
      <dgm:t>
        <a:bodyPr/>
        <a:lstStyle/>
        <a:p>
          <a:endParaRPr lang="ru-RU"/>
        </a:p>
      </dgm:t>
    </dgm:pt>
    <dgm:pt modelId="{61F6C041-447D-461D-BA97-C867C27BB237}" type="pres">
      <dgm:prSet presAssocID="{A4FD96EE-823F-4A20-9D72-A05C07CB872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97FDB4-21F5-4CE1-81F2-D77CEA7D1C10}" type="pres">
      <dgm:prSet presAssocID="{E22E9CB6-E908-4331-9474-B09028A45A27}" presName="hierRoot1" presStyleCnt="0"/>
      <dgm:spPr/>
    </dgm:pt>
    <dgm:pt modelId="{1D3C0CB3-673D-46B9-954F-6611D585DEE3}" type="pres">
      <dgm:prSet presAssocID="{E22E9CB6-E908-4331-9474-B09028A45A27}" presName="composite" presStyleCnt="0"/>
      <dgm:spPr/>
    </dgm:pt>
    <dgm:pt modelId="{7D9074ED-3682-4A36-9460-2ED9E28093FA}" type="pres">
      <dgm:prSet presAssocID="{E22E9CB6-E908-4331-9474-B09028A45A27}" presName="background" presStyleLbl="node0" presStyleIdx="0" presStyleCnt="1"/>
      <dgm:spPr/>
    </dgm:pt>
    <dgm:pt modelId="{63BD438D-7F97-4119-B041-710E3F951077}" type="pres">
      <dgm:prSet presAssocID="{E22E9CB6-E908-4331-9474-B09028A45A2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9F1765-BF0D-4F77-A2FF-658C3F9804AA}" type="pres">
      <dgm:prSet presAssocID="{E22E9CB6-E908-4331-9474-B09028A45A27}" presName="hierChild2" presStyleCnt="0"/>
      <dgm:spPr/>
    </dgm:pt>
    <dgm:pt modelId="{CED845A6-33BB-4280-A65C-32A75FE400A8}" type="pres">
      <dgm:prSet presAssocID="{91F4F276-6691-4445-81E0-CAA0B903BE8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27745BFC-1057-450C-9999-D13733AE1E85}" type="pres">
      <dgm:prSet presAssocID="{620487DB-2849-4CC9-9A9D-2ADC9E1BC37A}" presName="hierRoot2" presStyleCnt="0"/>
      <dgm:spPr/>
    </dgm:pt>
    <dgm:pt modelId="{BD204F29-A589-4569-BB80-2C5AA8A8C297}" type="pres">
      <dgm:prSet presAssocID="{620487DB-2849-4CC9-9A9D-2ADC9E1BC37A}" presName="composite2" presStyleCnt="0"/>
      <dgm:spPr/>
    </dgm:pt>
    <dgm:pt modelId="{D099241C-A35F-4231-B2D0-97D727992334}" type="pres">
      <dgm:prSet presAssocID="{620487DB-2849-4CC9-9A9D-2ADC9E1BC37A}" presName="background2" presStyleLbl="node2" presStyleIdx="0" presStyleCnt="3"/>
      <dgm:spPr/>
    </dgm:pt>
    <dgm:pt modelId="{20291E62-A8E1-4B5A-89B7-9DDDB0358E70}" type="pres">
      <dgm:prSet presAssocID="{620487DB-2849-4CC9-9A9D-2ADC9E1BC37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D285CB-C53C-4C09-A008-2BBBF5AA69A2}" type="pres">
      <dgm:prSet presAssocID="{620487DB-2849-4CC9-9A9D-2ADC9E1BC37A}" presName="hierChild3" presStyleCnt="0"/>
      <dgm:spPr/>
    </dgm:pt>
    <dgm:pt modelId="{8A0A9718-D445-4591-832D-440CBDE1EAE4}" type="pres">
      <dgm:prSet presAssocID="{41A1D4B4-7BDB-4E2D-BC18-F48CCEA1EFA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3C23EEF-9D46-431C-ADB4-F7E7BF7FD1C6}" type="pres">
      <dgm:prSet presAssocID="{25997717-6C4E-4902-9911-3D4B95F5C85B}" presName="hierRoot2" presStyleCnt="0"/>
      <dgm:spPr/>
    </dgm:pt>
    <dgm:pt modelId="{975ACE50-DB58-4D74-BCC9-0EFF5873844B}" type="pres">
      <dgm:prSet presAssocID="{25997717-6C4E-4902-9911-3D4B95F5C85B}" presName="composite2" presStyleCnt="0"/>
      <dgm:spPr/>
    </dgm:pt>
    <dgm:pt modelId="{F04E2135-8A0F-443F-9D67-F815C97F1E19}" type="pres">
      <dgm:prSet presAssocID="{25997717-6C4E-4902-9911-3D4B95F5C85B}" presName="background2" presStyleLbl="node2" presStyleIdx="1" presStyleCnt="3"/>
      <dgm:spPr/>
    </dgm:pt>
    <dgm:pt modelId="{98903D8E-B888-4C23-970A-469B44059CED}" type="pres">
      <dgm:prSet presAssocID="{25997717-6C4E-4902-9911-3D4B95F5C85B}" presName="text2" presStyleLbl="fgAcc2" presStyleIdx="1" presStyleCnt="3" custLinFactNeighborX="216" custLinFactNeighborY="6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F33FA5-84FA-415C-A707-4A3511751CFD}" type="pres">
      <dgm:prSet presAssocID="{25997717-6C4E-4902-9911-3D4B95F5C85B}" presName="hierChild3" presStyleCnt="0"/>
      <dgm:spPr/>
    </dgm:pt>
    <dgm:pt modelId="{341CA251-92C4-41AC-AA64-E157F4BC31B6}" type="pres">
      <dgm:prSet presAssocID="{6F6765FD-E816-40A5-B11F-62431C8EE989}" presName="Name10" presStyleLbl="parChTrans1D2" presStyleIdx="2" presStyleCnt="3"/>
      <dgm:spPr/>
      <dgm:t>
        <a:bodyPr/>
        <a:lstStyle/>
        <a:p>
          <a:endParaRPr lang="ru-RU"/>
        </a:p>
      </dgm:t>
    </dgm:pt>
    <dgm:pt modelId="{FC2F810F-860F-461C-9C4B-83DE75CC8316}" type="pres">
      <dgm:prSet presAssocID="{4A384F3C-4382-4608-B0B3-D8370C07EF27}" presName="hierRoot2" presStyleCnt="0"/>
      <dgm:spPr/>
    </dgm:pt>
    <dgm:pt modelId="{B2A4F8B1-D3F6-4F42-9E54-3CD3BDCC173F}" type="pres">
      <dgm:prSet presAssocID="{4A384F3C-4382-4608-B0B3-D8370C07EF27}" presName="composite2" presStyleCnt="0"/>
      <dgm:spPr/>
    </dgm:pt>
    <dgm:pt modelId="{2763B783-E0AE-4FEA-A809-9EFF952DF647}" type="pres">
      <dgm:prSet presAssocID="{4A384F3C-4382-4608-B0B3-D8370C07EF27}" presName="background2" presStyleLbl="node2" presStyleIdx="2" presStyleCnt="3"/>
      <dgm:spPr/>
    </dgm:pt>
    <dgm:pt modelId="{3C95EFBF-8863-484F-A0A9-27AD063D884B}" type="pres">
      <dgm:prSet presAssocID="{4A384F3C-4382-4608-B0B3-D8370C07EF2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8E9AB3-FD8B-4A5A-932C-2562ECE7AB51}" type="pres">
      <dgm:prSet presAssocID="{4A384F3C-4382-4608-B0B3-D8370C07EF27}" presName="hierChild3" presStyleCnt="0"/>
      <dgm:spPr/>
    </dgm:pt>
  </dgm:ptLst>
  <dgm:cxnLst>
    <dgm:cxn modelId="{B19337A5-094E-431D-8ABE-7988783957A4}" type="presOf" srcId="{25997717-6C4E-4902-9911-3D4B95F5C85B}" destId="{98903D8E-B888-4C23-970A-469B44059CED}" srcOrd="0" destOrd="0" presId="urn:microsoft.com/office/officeart/2005/8/layout/hierarchy1"/>
    <dgm:cxn modelId="{131E332E-8979-4978-B993-3688AF48D5BE}" srcId="{E22E9CB6-E908-4331-9474-B09028A45A27}" destId="{4A384F3C-4382-4608-B0B3-D8370C07EF27}" srcOrd="2" destOrd="0" parTransId="{6F6765FD-E816-40A5-B11F-62431C8EE989}" sibTransId="{9DE29438-7A4D-4131-A9AA-9B90BEE2478A}"/>
    <dgm:cxn modelId="{7F9551B5-E949-4938-933D-FA224682FECF}" srcId="{A4FD96EE-823F-4A20-9D72-A05C07CB872C}" destId="{E22E9CB6-E908-4331-9474-B09028A45A27}" srcOrd="0" destOrd="0" parTransId="{06437F30-C5DE-4385-99BF-A36CC76A4756}" sibTransId="{E936A21B-1ECA-4036-ADD9-161A4A352BEF}"/>
    <dgm:cxn modelId="{878EC45F-A926-4122-80AC-C5FE31E8DC24}" srcId="{E22E9CB6-E908-4331-9474-B09028A45A27}" destId="{25997717-6C4E-4902-9911-3D4B95F5C85B}" srcOrd="1" destOrd="0" parTransId="{41A1D4B4-7BDB-4E2D-BC18-F48CCEA1EFAB}" sibTransId="{487D2CF7-C649-44BA-917B-6F11149E7FA3}"/>
    <dgm:cxn modelId="{0124DD05-5375-4490-91B2-4F2B39974EC8}" type="presOf" srcId="{620487DB-2849-4CC9-9A9D-2ADC9E1BC37A}" destId="{20291E62-A8E1-4B5A-89B7-9DDDB0358E70}" srcOrd="0" destOrd="0" presId="urn:microsoft.com/office/officeart/2005/8/layout/hierarchy1"/>
    <dgm:cxn modelId="{B611CD9B-3E6B-476B-8E81-9771110B1080}" type="presOf" srcId="{4A384F3C-4382-4608-B0B3-D8370C07EF27}" destId="{3C95EFBF-8863-484F-A0A9-27AD063D884B}" srcOrd="0" destOrd="0" presId="urn:microsoft.com/office/officeart/2005/8/layout/hierarchy1"/>
    <dgm:cxn modelId="{26D65335-FC79-4E7E-B5A5-CAAD6C3F0425}" srcId="{E22E9CB6-E908-4331-9474-B09028A45A27}" destId="{620487DB-2849-4CC9-9A9D-2ADC9E1BC37A}" srcOrd="0" destOrd="0" parTransId="{91F4F276-6691-4445-81E0-CAA0B903BE81}" sibTransId="{57C92E08-F7A1-4731-BB90-F5ED5A4797D8}"/>
    <dgm:cxn modelId="{2D45D875-848A-46F8-A6DD-9C14E1DFEFF2}" type="presOf" srcId="{6F6765FD-E816-40A5-B11F-62431C8EE989}" destId="{341CA251-92C4-41AC-AA64-E157F4BC31B6}" srcOrd="0" destOrd="0" presId="urn:microsoft.com/office/officeart/2005/8/layout/hierarchy1"/>
    <dgm:cxn modelId="{E065025A-3646-42BD-A583-79E1AB66E259}" type="presOf" srcId="{E22E9CB6-E908-4331-9474-B09028A45A27}" destId="{63BD438D-7F97-4119-B041-710E3F951077}" srcOrd="0" destOrd="0" presId="urn:microsoft.com/office/officeart/2005/8/layout/hierarchy1"/>
    <dgm:cxn modelId="{38177A4C-AED1-4F68-B803-663D5434A0BC}" type="presOf" srcId="{41A1D4B4-7BDB-4E2D-BC18-F48CCEA1EFAB}" destId="{8A0A9718-D445-4591-832D-440CBDE1EAE4}" srcOrd="0" destOrd="0" presId="urn:microsoft.com/office/officeart/2005/8/layout/hierarchy1"/>
    <dgm:cxn modelId="{EAF09CC7-2A58-4F16-9D3C-C60DAA98C251}" type="presOf" srcId="{91F4F276-6691-4445-81E0-CAA0B903BE81}" destId="{CED845A6-33BB-4280-A65C-32A75FE400A8}" srcOrd="0" destOrd="0" presId="urn:microsoft.com/office/officeart/2005/8/layout/hierarchy1"/>
    <dgm:cxn modelId="{EB6B4D37-4FEC-4515-B4F7-3CDECC09530F}" type="presOf" srcId="{A4FD96EE-823F-4A20-9D72-A05C07CB872C}" destId="{61F6C041-447D-461D-BA97-C867C27BB237}" srcOrd="0" destOrd="0" presId="urn:microsoft.com/office/officeart/2005/8/layout/hierarchy1"/>
    <dgm:cxn modelId="{4D13F750-7442-4572-A50A-6199269D92D8}" type="presParOf" srcId="{61F6C041-447D-461D-BA97-C867C27BB237}" destId="{3797FDB4-21F5-4CE1-81F2-D77CEA7D1C10}" srcOrd="0" destOrd="0" presId="urn:microsoft.com/office/officeart/2005/8/layout/hierarchy1"/>
    <dgm:cxn modelId="{0B0E5F0A-B70C-4484-985C-96190FDB2276}" type="presParOf" srcId="{3797FDB4-21F5-4CE1-81F2-D77CEA7D1C10}" destId="{1D3C0CB3-673D-46B9-954F-6611D585DEE3}" srcOrd="0" destOrd="0" presId="urn:microsoft.com/office/officeart/2005/8/layout/hierarchy1"/>
    <dgm:cxn modelId="{3CDA0A9C-5D1B-492A-A7B2-3EC5C5516701}" type="presParOf" srcId="{1D3C0CB3-673D-46B9-954F-6611D585DEE3}" destId="{7D9074ED-3682-4A36-9460-2ED9E28093FA}" srcOrd="0" destOrd="0" presId="urn:microsoft.com/office/officeart/2005/8/layout/hierarchy1"/>
    <dgm:cxn modelId="{F5BAD806-C99F-4760-B8E0-8D7303F4C6BA}" type="presParOf" srcId="{1D3C0CB3-673D-46B9-954F-6611D585DEE3}" destId="{63BD438D-7F97-4119-B041-710E3F951077}" srcOrd="1" destOrd="0" presId="urn:microsoft.com/office/officeart/2005/8/layout/hierarchy1"/>
    <dgm:cxn modelId="{59227FAE-9051-4A2B-BA08-22046B0C38DB}" type="presParOf" srcId="{3797FDB4-21F5-4CE1-81F2-D77CEA7D1C10}" destId="{9B9F1765-BF0D-4F77-A2FF-658C3F9804AA}" srcOrd="1" destOrd="0" presId="urn:microsoft.com/office/officeart/2005/8/layout/hierarchy1"/>
    <dgm:cxn modelId="{D5A31448-EA68-4F25-80F6-CAE80A44F300}" type="presParOf" srcId="{9B9F1765-BF0D-4F77-A2FF-658C3F9804AA}" destId="{CED845A6-33BB-4280-A65C-32A75FE400A8}" srcOrd="0" destOrd="0" presId="urn:microsoft.com/office/officeart/2005/8/layout/hierarchy1"/>
    <dgm:cxn modelId="{F37E8F66-4BD2-4942-B440-AE7EA799805D}" type="presParOf" srcId="{9B9F1765-BF0D-4F77-A2FF-658C3F9804AA}" destId="{27745BFC-1057-450C-9999-D13733AE1E85}" srcOrd="1" destOrd="0" presId="urn:microsoft.com/office/officeart/2005/8/layout/hierarchy1"/>
    <dgm:cxn modelId="{227349E6-AE67-4BB6-BFBD-7CEC8DAA0B43}" type="presParOf" srcId="{27745BFC-1057-450C-9999-D13733AE1E85}" destId="{BD204F29-A589-4569-BB80-2C5AA8A8C297}" srcOrd="0" destOrd="0" presId="urn:microsoft.com/office/officeart/2005/8/layout/hierarchy1"/>
    <dgm:cxn modelId="{309F1CBE-F71C-4C8D-8D1F-942C03EB51C9}" type="presParOf" srcId="{BD204F29-A589-4569-BB80-2C5AA8A8C297}" destId="{D099241C-A35F-4231-B2D0-97D727992334}" srcOrd="0" destOrd="0" presId="urn:microsoft.com/office/officeart/2005/8/layout/hierarchy1"/>
    <dgm:cxn modelId="{8BB9A9D1-E15E-4CAE-B560-74B54534C7D4}" type="presParOf" srcId="{BD204F29-A589-4569-BB80-2C5AA8A8C297}" destId="{20291E62-A8E1-4B5A-89B7-9DDDB0358E70}" srcOrd="1" destOrd="0" presId="urn:microsoft.com/office/officeart/2005/8/layout/hierarchy1"/>
    <dgm:cxn modelId="{7CC3E8C1-919B-4B4A-ABBD-98C0DD3BEE58}" type="presParOf" srcId="{27745BFC-1057-450C-9999-D13733AE1E85}" destId="{09D285CB-C53C-4C09-A008-2BBBF5AA69A2}" srcOrd="1" destOrd="0" presId="urn:microsoft.com/office/officeart/2005/8/layout/hierarchy1"/>
    <dgm:cxn modelId="{DA4186D4-46EC-498A-9524-6B26FEC2365B}" type="presParOf" srcId="{9B9F1765-BF0D-4F77-A2FF-658C3F9804AA}" destId="{8A0A9718-D445-4591-832D-440CBDE1EAE4}" srcOrd="2" destOrd="0" presId="urn:microsoft.com/office/officeart/2005/8/layout/hierarchy1"/>
    <dgm:cxn modelId="{5D5476A9-15F3-4081-BDD2-CF783EE1DAF3}" type="presParOf" srcId="{9B9F1765-BF0D-4F77-A2FF-658C3F9804AA}" destId="{73C23EEF-9D46-431C-ADB4-F7E7BF7FD1C6}" srcOrd="3" destOrd="0" presId="urn:microsoft.com/office/officeart/2005/8/layout/hierarchy1"/>
    <dgm:cxn modelId="{6D8CE8F3-3DEA-4C11-9FE8-7D03B11AD181}" type="presParOf" srcId="{73C23EEF-9D46-431C-ADB4-F7E7BF7FD1C6}" destId="{975ACE50-DB58-4D74-BCC9-0EFF5873844B}" srcOrd="0" destOrd="0" presId="urn:microsoft.com/office/officeart/2005/8/layout/hierarchy1"/>
    <dgm:cxn modelId="{951FCA1D-3EDA-453F-BC4F-9F2DD0BC5CC4}" type="presParOf" srcId="{975ACE50-DB58-4D74-BCC9-0EFF5873844B}" destId="{F04E2135-8A0F-443F-9D67-F815C97F1E19}" srcOrd="0" destOrd="0" presId="urn:microsoft.com/office/officeart/2005/8/layout/hierarchy1"/>
    <dgm:cxn modelId="{C7555A2A-441B-490B-B9DB-624F6E24B12C}" type="presParOf" srcId="{975ACE50-DB58-4D74-BCC9-0EFF5873844B}" destId="{98903D8E-B888-4C23-970A-469B44059CED}" srcOrd="1" destOrd="0" presId="urn:microsoft.com/office/officeart/2005/8/layout/hierarchy1"/>
    <dgm:cxn modelId="{44A784BF-ECEF-43BC-8512-0C0890C90B8E}" type="presParOf" srcId="{73C23EEF-9D46-431C-ADB4-F7E7BF7FD1C6}" destId="{CAF33FA5-84FA-415C-A707-4A3511751CFD}" srcOrd="1" destOrd="0" presId="urn:microsoft.com/office/officeart/2005/8/layout/hierarchy1"/>
    <dgm:cxn modelId="{8863E2F5-6377-493B-9748-1C1F01699D0F}" type="presParOf" srcId="{9B9F1765-BF0D-4F77-A2FF-658C3F9804AA}" destId="{341CA251-92C4-41AC-AA64-E157F4BC31B6}" srcOrd="4" destOrd="0" presId="urn:microsoft.com/office/officeart/2005/8/layout/hierarchy1"/>
    <dgm:cxn modelId="{D31B5233-6FB6-4A5B-8E16-497A6744ED90}" type="presParOf" srcId="{9B9F1765-BF0D-4F77-A2FF-658C3F9804AA}" destId="{FC2F810F-860F-461C-9C4B-83DE75CC8316}" srcOrd="5" destOrd="0" presId="urn:microsoft.com/office/officeart/2005/8/layout/hierarchy1"/>
    <dgm:cxn modelId="{30680238-462D-4164-A286-B2AA00FBCE6E}" type="presParOf" srcId="{FC2F810F-860F-461C-9C4B-83DE75CC8316}" destId="{B2A4F8B1-D3F6-4F42-9E54-3CD3BDCC173F}" srcOrd="0" destOrd="0" presId="urn:microsoft.com/office/officeart/2005/8/layout/hierarchy1"/>
    <dgm:cxn modelId="{33E634E5-BE14-4BC4-8F1C-0F85DFF47451}" type="presParOf" srcId="{B2A4F8B1-D3F6-4F42-9E54-3CD3BDCC173F}" destId="{2763B783-E0AE-4FEA-A809-9EFF952DF647}" srcOrd="0" destOrd="0" presId="urn:microsoft.com/office/officeart/2005/8/layout/hierarchy1"/>
    <dgm:cxn modelId="{A0EA51CA-C997-4587-AFB6-DB69035E8742}" type="presParOf" srcId="{B2A4F8B1-D3F6-4F42-9E54-3CD3BDCC173F}" destId="{3C95EFBF-8863-484F-A0A9-27AD063D884B}" srcOrd="1" destOrd="0" presId="urn:microsoft.com/office/officeart/2005/8/layout/hierarchy1"/>
    <dgm:cxn modelId="{E6CC9FB0-C73D-4D9A-B33F-51BCF969544C}" type="presParOf" srcId="{FC2F810F-860F-461C-9C4B-83DE75CC8316}" destId="{5F8E9AB3-FD8B-4A5A-932C-2562ECE7AB51}" srcOrd="1" destOrd="0" presId="urn:microsoft.com/office/officeart/2005/8/layout/hierarchy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690461-0E33-49B1-A35D-C1DD81D573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23C801-A087-46BD-AEC3-2230FB933815}">
      <dgm:prSet phldrT="[Текст]" custT="1"/>
      <dgm:spPr/>
      <dgm:t>
        <a:bodyPr/>
        <a:lstStyle/>
        <a:p>
          <a:r>
            <a:rPr lang="ru-RU" sz="1800" b="1" dirty="0" smtClean="0"/>
            <a:t>Личностно ориентированные стратегии поведе</a:t>
          </a:r>
          <a:r>
            <a:rPr lang="ru-RU" sz="1600" b="1" dirty="0" smtClean="0"/>
            <a:t>ния</a:t>
          </a:r>
          <a:endParaRPr lang="ru-RU" sz="1600" b="1" dirty="0"/>
        </a:p>
      </dgm:t>
    </dgm:pt>
    <dgm:pt modelId="{F4D5DF5E-39D0-4AEE-B843-E9106F968E14}" type="parTrans" cxnId="{8A1E8C7C-0DA2-437A-B4AD-2B1530D6DE60}">
      <dgm:prSet/>
      <dgm:spPr/>
      <dgm:t>
        <a:bodyPr/>
        <a:lstStyle/>
        <a:p>
          <a:endParaRPr lang="ru-RU"/>
        </a:p>
      </dgm:t>
    </dgm:pt>
    <dgm:pt modelId="{B748A7D6-2AD9-4247-AEA5-F4210B6C1E80}" type="sibTrans" cxnId="{8A1E8C7C-0DA2-437A-B4AD-2B1530D6DE60}">
      <dgm:prSet/>
      <dgm:spPr/>
      <dgm:t>
        <a:bodyPr/>
        <a:lstStyle/>
        <a:p>
          <a:endParaRPr lang="ru-RU"/>
        </a:p>
      </dgm:t>
    </dgm:pt>
    <dgm:pt modelId="{61028B1C-CDA3-425A-99A5-26D9ED92923F}">
      <dgm:prSet phldrT="[Текст]" custT="1"/>
      <dgm:spPr/>
      <dgm:t>
        <a:bodyPr/>
        <a:lstStyle/>
        <a:p>
          <a:r>
            <a:rPr lang="ru-RU" sz="1800" b="1" dirty="0" smtClean="0"/>
            <a:t>Психогении</a:t>
          </a:r>
          <a:endParaRPr lang="ru-RU" sz="1800" b="1" dirty="0"/>
        </a:p>
      </dgm:t>
    </dgm:pt>
    <dgm:pt modelId="{FFC1A6A8-A1B8-45B3-9CB1-69BF420DF639}" type="parTrans" cxnId="{083482A0-DBC2-4CED-A43F-1ABC93AAC538}">
      <dgm:prSet/>
      <dgm:spPr/>
      <dgm:t>
        <a:bodyPr/>
        <a:lstStyle/>
        <a:p>
          <a:endParaRPr lang="ru-RU"/>
        </a:p>
      </dgm:t>
    </dgm:pt>
    <dgm:pt modelId="{1E1CD1F0-8CF8-4C2B-820B-7EB2E3381EE0}" type="sibTrans" cxnId="{083482A0-DBC2-4CED-A43F-1ABC93AAC538}">
      <dgm:prSet/>
      <dgm:spPr/>
      <dgm:t>
        <a:bodyPr/>
        <a:lstStyle/>
        <a:p>
          <a:endParaRPr lang="ru-RU"/>
        </a:p>
      </dgm:t>
    </dgm:pt>
    <dgm:pt modelId="{D442C073-7CBF-4033-B3AF-B73C208E3CCE}">
      <dgm:prSet phldrT="[Текст]"/>
      <dgm:spPr/>
      <dgm:t>
        <a:bodyPr/>
        <a:lstStyle/>
        <a:p>
          <a:r>
            <a:rPr lang="ru-RU" b="1" dirty="0" smtClean="0"/>
            <a:t>Личностный кризис</a:t>
          </a:r>
          <a:endParaRPr lang="ru-RU" b="1" dirty="0"/>
        </a:p>
      </dgm:t>
    </dgm:pt>
    <dgm:pt modelId="{CB213EB6-8EBC-4174-9AA8-40E89AF24ABF}" type="parTrans" cxnId="{AC82B05D-7266-482C-9847-B123F757895B}">
      <dgm:prSet/>
      <dgm:spPr/>
      <dgm:t>
        <a:bodyPr/>
        <a:lstStyle/>
        <a:p>
          <a:endParaRPr lang="ru-RU"/>
        </a:p>
      </dgm:t>
    </dgm:pt>
    <dgm:pt modelId="{B31DCE81-9757-4164-AD99-05413B47E573}" type="sibTrans" cxnId="{AC82B05D-7266-482C-9847-B123F757895B}">
      <dgm:prSet/>
      <dgm:spPr/>
      <dgm:t>
        <a:bodyPr/>
        <a:lstStyle/>
        <a:p>
          <a:endParaRPr lang="ru-RU"/>
        </a:p>
      </dgm:t>
    </dgm:pt>
    <dgm:pt modelId="{D35B9172-2FB7-4682-8A1A-3627122D518A}">
      <dgm:prSet custT="1"/>
      <dgm:spPr/>
      <dgm:t>
        <a:bodyPr/>
        <a:lstStyle/>
        <a:p>
          <a:r>
            <a:rPr lang="ru-RU" sz="1800" b="1" dirty="0" smtClean="0"/>
            <a:t>Аутизм</a:t>
          </a:r>
          <a:endParaRPr lang="ru-RU" sz="1800" b="1" dirty="0"/>
        </a:p>
      </dgm:t>
    </dgm:pt>
    <dgm:pt modelId="{7DAF005E-69B4-40B6-BA7D-7598E67F6453}" type="parTrans" cxnId="{12C8A325-7016-4C08-9CA1-139AC14944AA}">
      <dgm:prSet/>
      <dgm:spPr/>
      <dgm:t>
        <a:bodyPr/>
        <a:lstStyle/>
        <a:p>
          <a:endParaRPr lang="ru-RU"/>
        </a:p>
      </dgm:t>
    </dgm:pt>
    <dgm:pt modelId="{7DA3B15B-E833-4AB8-9B7C-78D248136130}" type="sibTrans" cxnId="{12C8A325-7016-4C08-9CA1-139AC14944AA}">
      <dgm:prSet/>
      <dgm:spPr/>
      <dgm:t>
        <a:bodyPr/>
        <a:lstStyle/>
        <a:p>
          <a:endParaRPr lang="ru-RU"/>
        </a:p>
      </dgm:t>
    </dgm:pt>
    <dgm:pt modelId="{C176FBED-540C-42CB-B4B1-BB4C7C612BA7}">
      <dgm:prSet custT="1"/>
      <dgm:spPr/>
      <dgm:t>
        <a:bodyPr/>
        <a:lstStyle/>
        <a:p>
          <a:r>
            <a:rPr lang="ru-RU" sz="1800" b="1" dirty="0" err="1" smtClean="0"/>
            <a:t>Сверхценные</a:t>
          </a:r>
          <a:r>
            <a:rPr lang="ru-RU" sz="1800" b="1" dirty="0" smtClean="0"/>
            <a:t> идеи</a:t>
          </a:r>
          <a:endParaRPr lang="ru-RU" sz="1800" b="1" dirty="0"/>
        </a:p>
      </dgm:t>
    </dgm:pt>
    <dgm:pt modelId="{EED599D6-C8F8-4FF9-998F-C84076B41B41}" type="parTrans" cxnId="{FF830BA0-CED3-4E0D-88F7-7BA1A30E2784}">
      <dgm:prSet/>
      <dgm:spPr/>
      <dgm:t>
        <a:bodyPr/>
        <a:lstStyle/>
        <a:p>
          <a:endParaRPr lang="ru-RU"/>
        </a:p>
      </dgm:t>
    </dgm:pt>
    <dgm:pt modelId="{7C57B641-D359-4936-BA90-D4574F5F9859}" type="sibTrans" cxnId="{FF830BA0-CED3-4E0D-88F7-7BA1A30E2784}">
      <dgm:prSet/>
      <dgm:spPr/>
      <dgm:t>
        <a:bodyPr/>
        <a:lstStyle/>
        <a:p>
          <a:endParaRPr lang="ru-RU"/>
        </a:p>
      </dgm:t>
    </dgm:pt>
    <dgm:pt modelId="{D7B36826-25F3-4125-8307-8C4DE670C4B2}">
      <dgm:prSet custT="1"/>
      <dgm:spPr/>
      <dgm:t>
        <a:bodyPr/>
        <a:lstStyle/>
        <a:p>
          <a:r>
            <a:rPr lang="ru-RU" sz="1800" b="1" dirty="0" smtClean="0"/>
            <a:t>Суицид</a:t>
          </a:r>
          <a:r>
            <a:rPr lang="ru-RU" sz="1600" dirty="0" smtClean="0"/>
            <a:t> </a:t>
          </a:r>
          <a:endParaRPr lang="ru-RU" sz="1600" dirty="0"/>
        </a:p>
      </dgm:t>
    </dgm:pt>
    <dgm:pt modelId="{F1D0FB85-50A7-490C-AF5D-D2B6656E0F31}" type="parTrans" cxnId="{3B0CD3B8-C3F6-4AD0-B716-11BE8625A66B}">
      <dgm:prSet/>
      <dgm:spPr/>
      <dgm:t>
        <a:bodyPr/>
        <a:lstStyle/>
        <a:p>
          <a:endParaRPr lang="ru-RU"/>
        </a:p>
      </dgm:t>
    </dgm:pt>
    <dgm:pt modelId="{02BA3EDE-BD3C-4120-B619-E8B7DC5A6C93}" type="sibTrans" cxnId="{3B0CD3B8-C3F6-4AD0-B716-11BE8625A66B}">
      <dgm:prSet/>
      <dgm:spPr/>
      <dgm:t>
        <a:bodyPr/>
        <a:lstStyle/>
        <a:p>
          <a:endParaRPr lang="ru-RU"/>
        </a:p>
      </dgm:t>
    </dgm:pt>
    <dgm:pt modelId="{3D732E74-0627-41E2-83F4-DA9C3D5D26BE}">
      <dgm:prSet custT="1"/>
      <dgm:spPr/>
      <dgm:t>
        <a:bodyPr/>
        <a:lstStyle/>
        <a:p>
          <a:r>
            <a:rPr lang="ru-RU" sz="1800" b="1" dirty="0" smtClean="0"/>
            <a:t>Апатия</a:t>
          </a:r>
          <a:endParaRPr lang="ru-RU" sz="1800" b="1" dirty="0"/>
        </a:p>
      </dgm:t>
    </dgm:pt>
    <dgm:pt modelId="{FA9273B2-FEEC-42EA-8DDB-F1A4A2DF9B5C}" type="parTrans" cxnId="{09E7AD96-EC6A-489F-94CB-CBF4A8D72E72}">
      <dgm:prSet/>
      <dgm:spPr/>
      <dgm:t>
        <a:bodyPr/>
        <a:lstStyle/>
        <a:p>
          <a:endParaRPr lang="ru-RU"/>
        </a:p>
      </dgm:t>
    </dgm:pt>
    <dgm:pt modelId="{EABDAD9B-E874-4D9B-BEF3-05979FC5DF4B}" type="sibTrans" cxnId="{09E7AD96-EC6A-489F-94CB-CBF4A8D72E72}">
      <dgm:prSet/>
      <dgm:spPr/>
      <dgm:t>
        <a:bodyPr/>
        <a:lstStyle/>
        <a:p>
          <a:endParaRPr lang="ru-RU"/>
        </a:p>
      </dgm:t>
    </dgm:pt>
    <dgm:pt modelId="{3512A513-608F-4DDC-938B-1367C945DBDA}" type="pres">
      <dgm:prSet presAssocID="{13690461-0E33-49B1-A35D-C1DD81D5732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D31B34-FBE2-437E-A7C0-B04B86B9539B}" type="pres">
      <dgm:prSet presAssocID="{A023C801-A087-46BD-AEC3-2230FB933815}" presName="hierRoot1" presStyleCnt="0"/>
      <dgm:spPr/>
    </dgm:pt>
    <dgm:pt modelId="{867C4BF8-B551-4E5D-9D76-5958B3DA974F}" type="pres">
      <dgm:prSet presAssocID="{A023C801-A087-46BD-AEC3-2230FB933815}" presName="composite" presStyleCnt="0"/>
      <dgm:spPr/>
    </dgm:pt>
    <dgm:pt modelId="{23AB95DB-FD73-45EA-929C-874FA0F141D7}" type="pres">
      <dgm:prSet presAssocID="{A023C801-A087-46BD-AEC3-2230FB933815}" presName="background" presStyleLbl="node0" presStyleIdx="0" presStyleCnt="1"/>
      <dgm:spPr/>
    </dgm:pt>
    <dgm:pt modelId="{26DCC8B5-C370-4B15-89D5-F2A30B4685D1}" type="pres">
      <dgm:prSet presAssocID="{A023C801-A087-46BD-AEC3-2230FB933815}" presName="text" presStyleLbl="fgAcc0" presStyleIdx="0" presStyleCnt="1" custScaleX="550405" custScaleY="337072" custLinFactY="-48315" custLinFactNeighborX="-1254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77CD5B-7C38-41A6-B63A-4FD45F774122}" type="pres">
      <dgm:prSet presAssocID="{A023C801-A087-46BD-AEC3-2230FB933815}" presName="hierChild2" presStyleCnt="0"/>
      <dgm:spPr/>
    </dgm:pt>
    <dgm:pt modelId="{96F41DC1-AB1B-4DD5-83D4-96F6DB686C2B}" type="pres">
      <dgm:prSet presAssocID="{FFC1A6A8-A1B8-45B3-9CB1-69BF420DF639}" presName="Name10" presStyleLbl="parChTrans1D2" presStyleIdx="0" presStyleCnt="6"/>
      <dgm:spPr/>
      <dgm:t>
        <a:bodyPr/>
        <a:lstStyle/>
        <a:p>
          <a:endParaRPr lang="ru-RU"/>
        </a:p>
      </dgm:t>
    </dgm:pt>
    <dgm:pt modelId="{75B15719-7229-4F60-A925-A12573E84C5B}" type="pres">
      <dgm:prSet presAssocID="{61028B1C-CDA3-425A-99A5-26D9ED92923F}" presName="hierRoot2" presStyleCnt="0"/>
      <dgm:spPr/>
    </dgm:pt>
    <dgm:pt modelId="{F781B074-78EE-4BF6-B2C4-6491CE398A14}" type="pres">
      <dgm:prSet presAssocID="{61028B1C-CDA3-425A-99A5-26D9ED92923F}" presName="composite2" presStyleCnt="0"/>
      <dgm:spPr/>
    </dgm:pt>
    <dgm:pt modelId="{A4E0FBFB-3363-4917-9C57-D9B6572AC9AD}" type="pres">
      <dgm:prSet presAssocID="{61028B1C-CDA3-425A-99A5-26D9ED92923F}" presName="background2" presStyleLbl="node2" presStyleIdx="0" presStyleCnt="6"/>
      <dgm:spPr/>
    </dgm:pt>
    <dgm:pt modelId="{8DD98E4C-772E-415D-8A53-0F86139AF8CB}" type="pres">
      <dgm:prSet presAssocID="{61028B1C-CDA3-425A-99A5-26D9ED92923F}" presName="text2" presStyleLbl="fgAcc2" presStyleIdx="0" presStyleCnt="6" custScaleX="314640" custScaleY="2902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C3C58D-3BC4-4EF2-B7C5-ABC328E1776F}" type="pres">
      <dgm:prSet presAssocID="{61028B1C-CDA3-425A-99A5-26D9ED92923F}" presName="hierChild3" presStyleCnt="0"/>
      <dgm:spPr/>
    </dgm:pt>
    <dgm:pt modelId="{FBC5C003-4D5F-4D58-969F-18628505B9CC}" type="pres">
      <dgm:prSet presAssocID="{CB213EB6-8EBC-4174-9AA8-40E89AF24ABF}" presName="Name10" presStyleLbl="parChTrans1D2" presStyleIdx="1" presStyleCnt="6"/>
      <dgm:spPr/>
      <dgm:t>
        <a:bodyPr/>
        <a:lstStyle/>
        <a:p>
          <a:endParaRPr lang="ru-RU"/>
        </a:p>
      </dgm:t>
    </dgm:pt>
    <dgm:pt modelId="{B2A27C4E-196F-4FC3-9CAA-B0EBA5E423AD}" type="pres">
      <dgm:prSet presAssocID="{D442C073-7CBF-4033-B3AF-B73C208E3CCE}" presName="hierRoot2" presStyleCnt="0"/>
      <dgm:spPr/>
    </dgm:pt>
    <dgm:pt modelId="{C7D340C2-DCE8-4B43-B93A-CDA292BF63A0}" type="pres">
      <dgm:prSet presAssocID="{D442C073-7CBF-4033-B3AF-B73C208E3CCE}" presName="composite2" presStyleCnt="0"/>
      <dgm:spPr/>
    </dgm:pt>
    <dgm:pt modelId="{BED0A272-72FD-4375-BE6B-EC3EF3CCDD85}" type="pres">
      <dgm:prSet presAssocID="{D442C073-7CBF-4033-B3AF-B73C208E3CCE}" presName="background2" presStyleLbl="node2" presStyleIdx="1" presStyleCnt="6"/>
      <dgm:spPr/>
    </dgm:pt>
    <dgm:pt modelId="{666EE7E5-E500-43CC-8AC6-625FC9ADDE74}" type="pres">
      <dgm:prSet presAssocID="{D442C073-7CBF-4033-B3AF-B73C208E3CCE}" presName="text2" presStyleLbl="fgAcc2" presStyleIdx="1" presStyleCnt="6" custScaleX="300363" custScaleY="252833" custLinFactNeighborX="26679" custLinFactNeighborY="22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C48A75-823B-494B-BBD5-D88199B6EFF6}" type="pres">
      <dgm:prSet presAssocID="{D442C073-7CBF-4033-B3AF-B73C208E3CCE}" presName="hierChild3" presStyleCnt="0"/>
      <dgm:spPr/>
    </dgm:pt>
    <dgm:pt modelId="{B1D402BA-082B-48B0-9CB2-82226A6A34A8}" type="pres">
      <dgm:prSet presAssocID="{7DAF005E-69B4-40B6-BA7D-7598E67F6453}" presName="Name10" presStyleLbl="parChTrans1D2" presStyleIdx="2" presStyleCnt="6"/>
      <dgm:spPr/>
      <dgm:t>
        <a:bodyPr/>
        <a:lstStyle/>
        <a:p>
          <a:endParaRPr lang="ru-RU"/>
        </a:p>
      </dgm:t>
    </dgm:pt>
    <dgm:pt modelId="{10B270E8-5615-488B-B683-EBEB651C4A39}" type="pres">
      <dgm:prSet presAssocID="{D35B9172-2FB7-4682-8A1A-3627122D518A}" presName="hierRoot2" presStyleCnt="0"/>
      <dgm:spPr/>
    </dgm:pt>
    <dgm:pt modelId="{5AD6E4E2-E9D8-4B78-8AEF-F5F7338C8C71}" type="pres">
      <dgm:prSet presAssocID="{D35B9172-2FB7-4682-8A1A-3627122D518A}" presName="composite2" presStyleCnt="0"/>
      <dgm:spPr/>
    </dgm:pt>
    <dgm:pt modelId="{4D33681C-DD16-4846-8260-9DC8A078475E}" type="pres">
      <dgm:prSet presAssocID="{D35B9172-2FB7-4682-8A1A-3627122D518A}" presName="background2" presStyleLbl="node2" presStyleIdx="2" presStyleCnt="6"/>
      <dgm:spPr/>
    </dgm:pt>
    <dgm:pt modelId="{AECA3C3D-103C-4813-87A9-F9C53E3A6E26}" type="pres">
      <dgm:prSet presAssocID="{D35B9172-2FB7-4682-8A1A-3627122D518A}" presName="text2" presStyleLbl="fgAcc2" presStyleIdx="2" presStyleCnt="6" custScaleX="290106" custScaleY="199380" custLinFactX="-69686" custLinFactY="200000" custLinFactNeighborX="-100000" custLinFactNeighborY="2839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48D403-1FB6-4AC9-A522-44BF0EBA6959}" type="pres">
      <dgm:prSet presAssocID="{D35B9172-2FB7-4682-8A1A-3627122D518A}" presName="hierChild3" presStyleCnt="0"/>
      <dgm:spPr/>
    </dgm:pt>
    <dgm:pt modelId="{9E85D78A-06F9-4F87-AF16-59F10B54D47B}" type="pres">
      <dgm:prSet presAssocID="{EED599D6-C8F8-4FF9-998F-C84076B41B41}" presName="Name10" presStyleLbl="parChTrans1D2" presStyleIdx="3" presStyleCnt="6"/>
      <dgm:spPr/>
      <dgm:t>
        <a:bodyPr/>
        <a:lstStyle/>
        <a:p>
          <a:endParaRPr lang="ru-RU"/>
        </a:p>
      </dgm:t>
    </dgm:pt>
    <dgm:pt modelId="{5DF8053D-6CB4-4D98-A2A3-6D31CDD28AC1}" type="pres">
      <dgm:prSet presAssocID="{C176FBED-540C-42CB-B4B1-BB4C7C612BA7}" presName="hierRoot2" presStyleCnt="0"/>
      <dgm:spPr/>
    </dgm:pt>
    <dgm:pt modelId="{0BF8E58B-A85F-49CF-AC40-728D2F7F2FA3}" type="pres">
      <dgm:prSet presAssocID="{C176FBED-540C-42CB-B4B1-BB4C7C612BA7}" presName="composite2" presStyleCnt="0"/>
      <dgm:spPr/>
    </dgm:pt>
    <dgm:pt modelId="{A3120146-C32F-46F8-9754-B5B054614DDE}" type="pres">
      <dgm:prSet presAssocID="{C176FBED-540C-42CB-B4B1-BB4C7C612BA7}" presName="background2" presStyleLbl="node2" presStyleIdx="3" presStyleCnt="6"/>
      <dgm:spPr/>
    </dgm:pt>
    <dgm:pt modelId="{F4FE9832-F30D-486D-9F1C-A6EA8C1E8412}" type="pres">
      <dgm:prSet presAssocID="{C176FBED-540C-42CB-B4B1-BB4C7C612BA7}" presName="text2" presStyleLbl="fgAcc2" presStyleIdx="3" presStyleCnt="6" custScaleX="355496" custScaleY="213644" custLinFactY="200000" custLinFactNeighborX="69422" custLinFactNeighborY="2839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B2085B-DD05-46F4-B1DD-5523BF271660}" type="pres">
      <dgm:prSet presAssocID="{C176FBED-540C-42CB-B4B1-BB4C7C612BA7}" presName="hierChild3" presStyleCnt="0"/>
      <dgm:spPr/>
    </dgm:pt>
    <dgm:pt modelId="{B8D0D50E-13A5-4919-9EB1-9EB778A0911E}" type="pres">
      <dgm:prSet presAssocID="{F1D0FB85-50A7-490C-AF5D-D2B6656E0F31}" presName="Name10" presStyleLbl="parChTrans1D2" presStyleIdx="4" presStyleCnt="6"/>
      <dgm:spPr/>
      <dgm:t>
        <a:bodyPr/>
        <a:lstStyle/>
        <a:p>
          <a:endParaRPr lang="ru-RU"/>
        </a:p>
      </dgm:t>
    </dgm:pt>
    <dgm:pt modelId="{2D58EAEA-A09B-4594-9F7B-3593ACF4E988}" type="pres">
      <dgm:prSet presAssocID="{D7B36826-25F3-4125-8307-8C4DE670C4B2}" presName="hierRoot2" presStyleCnt="0"/>
      <dgm:spPr/>
    </dgm:pt>
    <dgm:pt modelId="{D000F526-34F0-4C8D-80B8-636F80F82084}" type="pres">
      <dgm:prSet presAssocID="{D7B36826-25F3-4125-8307-8C4DE670C4B2}" presName="composite2" presStyleCnt="0"/>
      <dgm:spPr/>
    </dgm:pt>
    <dgm:pt modelId="{BE398B72-3BF9-4519-8E32-53592277050C}" type="pres">
      <dgm:prSet presAssocID="{D7B36826-25F3-4125-8307-8C4DE670C4B2}" presName="background2" presStyleLbl="node2" presStyleIdx="4" presStyleCnt="6"/>
      <dgm:spPr/>
    </dgm:pt>
    <dgm:pt modelId="{85F644EC-2C37-4E8C-9E85-58DFC63330CC}" type="pres">
      <dgm:prSet presAssocID="{D7B36826-25F3-4125-8307-8C4DE670C4B2}" presName="text2" presStyleLbl="fgAcc2" presStyleIdx="4" presStyleCnt="6" custScaleX="255708" custScaleY="205977" custLinFactX="-66499" custLinFactNeighborX="-100000" custLinFactNeighborY="291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3CC7F8-C339-4AA4-8397-13310651F46E}" type="pres">
      <dgm:prSet presAssocID="{D7B36826-25F3-4125-8307-8C4DE670C4B2}" presName="hierChild3" presStyleCnt="0"/>
      <dgm:spPr/>
    </dgm:pt>
    <dgm:pt modelId="{5B315A57-9102-4986-A9FE-E4FB81234C56}" type="pres">
      <dgm:prSet presAssocID="{FA9273B2-FEEC-42EA-8DDB-F1A4A2DF9B5C}" presName="Name10" presStyleLbl="parChTrans1D2" presStyleIdx="5" presStyleCnt="6"/>
      <dgm:spPr/>
      <dgm:t>
        <a:bodyPr/>
        <a:lstStyle/>
        <a:p>
          <a:endParaRPr lang="ru-RU"/>
        </a:p>
      </dgm:t>
    </dgm:pt>
    <dgm:pt modelId="{6C6382A1-B10B-472F-9D37-F089C00830B9}" type="pres">
      <dgm:prSet presAssocID="{3D732E74-0627-41E2-83F4-DA9C3D5D26BE}" presName="hierRoot2" presStyleCnt="0"/>
      <dgm:spPr/>
    </dgm:pt>
    <dgm:pt modelId="{814FA70D-9BCC-4EE5-A5BA-5717DE0DB5C5}" type="pres">
      <dgm:prSet presAssocID="{3D732E74-0627-41E2-83F4-DA9C3D5D26BE}" presName="composite2" presStyleCnt="0"/>
      <dgm:spPr/>
    </dgm:pt>
    <dgm:pt modelId="{76958BF6-85AF-4363-99E6-9357FE70F4EA}" type="pres">
      <dgm:prSet presAssocID="{3D732E74-0627-41E2-83F4-DA9C3D5D26BE}" presName="background2" presStyleLbl="node2" presStyleIdx="5" presStyleCnt="6"/>
      <dgm:spPr/>
    </dgm:pt>
    <dgm:pt modelId="{34E7C157-C1AE-406A-B2B6-FD2B7F300D4B}" type="pres">
      <dgm:prSet presAssocID="{3D732E74-0627-41E2-83F4-DA9C3D5D26BE}" presName="text2" presStyleLbl="fgAcc2" presStyleIdx="5" presStyleCnt="6" custScaleX="210370" custScaleY="205977" custLinFactX="-13567" custLinFactNeighborX="-100000" custLinFactNeighborY="43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5055A4-F81A-4D98-8703-EA83986A6027}" type="pres">
      <dgm:prSet presAssocID="{3D732E74-0627-41E2-83F4-DA9C3D5D26BE}" presName="hierChild3" presStyleCnt="0"/>
      <dgm:spPr/>
    </dgm:pt>
  </dgm:ptLst>
  <dgm:cxnLst>
    <dgm:cxn modelId="{3B0CD3B8-C3F6-4AD0-B716-11BE8625A66B}" srcId="{A023C801-A087-46BD-AEC3-2230FB933815}" destId="{D7B36826-25F3-4125-8307-8C4DE670C4B2}" srcOrd="4" destOrd="0" parTransId="{F1D0FB85-50A7-490C-AF5D-D2B6656E0F31}" sibTransId="{02BA3EDE-BD3C-4120-B619-E8B7DC5A6C93}"/>
    <dgm:cxn modelId="{083482A0-DBC2-4CED-A43F-1ABC93AAC538}" srcId="{A023C801-A087-46BD-AEC3-2230FB933815}" destId="{61028B1C-CDA3-425A-99A5-26D9ED92923F}" srcOrd="0" destOrd="0" parTransId="{FFC1A6A8-A1B8-45B3-9CB1-69BF420DF639}" sibTransId="{1E1CD1F0-8CF8-4C2B-820B-7EB2E3381EE0}"/>
    <dgm:cxn modelId="{03890B2E-3548-4B62-9BF9-741EC75F4AA9}" type="presOf" srcId="{D35B9172-2FB7-4682-8A1A-3627122D518A}" destId="{AECA3C3D-103C-4813-87A9-F9C53E3A6E26}" srcOrd="0" destOrd="0" presId="urn:microsoft.com/office/officeart/2005/8/layout/hierarchy1"/>
    <dgm:cxn modelId="{E0B72E3D-15AB-443C-A7B0-73FE5798235D}" type="presOf" srcId="{7DAF005E-69B4-40B6-BA7D-7598E67F6453}" destId="{B1D402BA-082B-48B0-9CB2-82226A6A34A8}" srcOrd="0" destOrd="0" presId="urn:microsoft.com/office/officeart/2005/8/layout/hierarchy1"/>
    <dgm:cxn modelId="{A3D06419-2BA9-42D7-81EC-142AA17B7EE0}" type="presOf" srcId="{FA9273B2-FEEC-42EA-8DDB-F1A4A2DF9B5C}" destId="{5B315A57-9102-4986-A9FE-E4FB81234C56}" srcOrd="0" destOrd="0" presId="urn:microsoft.com/office/officeart/2005/8/layout/hierarchy1"/>
    <dgm:cxn modelId="{FBF16EF6-2360-41C8-9FB5-ABDFA02302A5}" type="presOf" srcId="{3D732E74-0627-41E2-83F4-DA9C3D5D26BE}" destId="{34E7C157-C1AE-406A-B2B6-FD2B7F300D4B}" srcOrd="0" destOrd="0" presId="urn:microsoft.com/office/officeart/2005/8/layout/hierarchy1"/>
    <dgm:cxn modelId="{F1DE4CD0-4D36-454A-B4F9-78D3AE30BB23}" type="presOf" srcId="{A023C801-A087-46BD-AEC3-2230FB933815}" destId="{26DCC8B5-C370-4B15-89D5-F2A30B4685D1}" srcOrd="0" destOrd="0" presId="urn:microsoft.com/office/officeart/2005/8/layout/hierarchy1"/>
    <dgm:cxn modelId="{3CDF6B27-8F62-4DD6-AD31-EEFDE9F0E960}" type="presOf" srcId="{C176FBED-540C-42CB-B4B1-BB4C7C612BA7}" destId="{F4FE9832-F30D-486D-9F1C-A6EA8C1E8412}" srcOrd="0" destOrd="0" presId="urn:microsoft.com/office/officeart/2005/8/layout/hierarchy1"/>
    <dgm:cxn modelId="{12C8A325-7016-4C08-9CA1-139AC14944AA}" srcId="{A023C801-A087-46BD-AEC3-2230FB933815}" destId="{D35B9172-2FB7-4682-8A1A-3627122D518A}" srcOrd="2" destOrd="0" parTransId="{7DAF005E-69B4-40B6-BA7D-7598E67F6453}" sibTransId="{7DA3B15B-E833-4AB8-9B7C-78D248136130}"/>
    <dgm:cxn modelId="{AC82B05D-7266-482C-9847-B123F757895B}" srcId="{A023C801-A087-46BD-AEC3-2230FB933815}" destId="{D442C073-7CBF-4033-B3AF-B73C208E3CCE}" srcOrd="1" destOrd="0" parTransId="{CB213EB6-8EBC-4174-9AA8-40E89AF24ABF}" sibTransId="{B31DCE81-9757-4164-AD99-05413B47E573}"/>
    <dgm:cxn modelId="{09E7AD96-EC6A-489F-94CB-CBF4A8D72E72}" srcId="{A023C801-A087-46BD-AEC3-2230FB933815}" destId="{3D732E74-0627-41E2-83F4-DA9C3D5D26BE}" srcOrd="5" destOrd="0" parTransId="{FA9273B2-FEEC-42EA-8DDB-F1A4A2DF9B5C}" sibTransId="{EABDAD9B-E874-4D9B-BEF3-05979FC5DF4B}"/>
    <dgm:cxn modelId="{213415C8-0740-4BC0-B99D-76AD1C1567E4}" type="presOf" srcId="{EED599D6-C8F8-4FF9-998F-C84076B41B41}" destId="{9E85D78A-06F9-4F87-AF16-59F10B54D47B}" srcOrd="0" destOrd="0" presId="urn:microsoft.com/office/officeart/2005/8/layout/hierarchy1"/>
    <dgm:cxn modelId="{BB3D2914-69EF-4F33-9921-B4FB3ED17C98}" type="presOf" srcId="{FFC1A6A8-A1B8-45B3-9CB1-69BF420DF639}" destId="{96F41DC1-AB1B-4DD5-83D4-96F6DB686C2B}" srcOrd="0" destOrd="0" presId="urn:microsoft.com/office/officeart/2005/8/layout/hierarchy1"/>
    <dgm:cxn modelId="{FF241FAF-EE8B-44FB-8E42-9C1078A770ED}" type="presOf" srcId="{F1D0FB85-50A7-490C-AF5D-D2B6656E0F31}" destId="{B8D0D50E-13A5-4919-9EB1-9EB778A0911E}" srcOrd="0" destOrd="0" presId="urn:microsoft.com/office/officeart/2005/8/layout/hierarchy1"/>
    <dgm:cxn modelId="{8A1E8C7C-0DA2-437A-B4AD-2B1530D6DE60}" srcId="{13690461-0E33-49B1-A35D-C1DD81D5732F}" destId="{A023C801-A087-46BD-AEC3-2230FB933815}" srcOrd="0" destOrd="0" parTransId="{F4D5DF5E-39D0-4AEE-B843-E9106F968E14}" sibTransId="{B748A7D6-2AD9-4247-AEA5-F4210B6C1E80}"/>
    <dgm:cxn modelId="{FF830BA0-CED3-4E0D-88F7-7BA1A30E2784}" srcId="{A023C801-A087-46BD-AEC3-2230FB933815}" destId="{C176FBED-540C-42CB-B4B1-BB4C7C612BA7}" srcOrd="3" destOrd="0" parTransId="{EED599D6-C8F8-4FF9-998F-C84076B41B41}" sibTransId="{7C57B641-D359-4936-BA90-D4574F5F9859}"/>
    <dgm:cxn modelId="{6ADE2677-C43F-4601-9B94-FC1D365661AF}" type="presOf" srcId="{D7B36826-25F3-4125-8307-8C4DE670C4B2}" destId="{85F644EC-2C37-4E8C-9E85-58DFC63330CC}" srcOrd="0" destOrd="0" presId="urn:microsoft.com/office/officeart/2005/8/layout/hierarchy1"/>
    <dgm:cxn modelId="{7046DCFC-611A-42C7-9605-517399F77CC1}" type="presOf" srcId="{CB213EB6-8EBC-4174-9AA8-40E89AF24ABF}" destId="{FBC5C003-4D5F-4D58-969F-18628505B9CC}" srcOrd="0" destOrd="0" presId="urn:microsoft.com/office/officeart/2005/8/layout/hierarchy1"/>
    <dgm:cxn modelId="{E5BEED5D-FC1A-4167-BF3D-40F62682DF3D}" type="presOf" srcId="{61028B1C-CDA3-425A-99A5-26D9ED92923F}" destId="{8DD98E4C-772E-415D-8A53-0F86139AF8CB}" srcOrd="0" destOrd="0" presId="urn:microsoft.com/office/officeart/2005/8/layout/hierarchy1"/>
    <dgm:cxn modelId="{10398484-0C32-4DAA-BBB5-A997C883C3D7}" type="presOf" srcId="{D442C073-7CBF-4033-B3AF-B73C208E3CCE}" destId="{666EE7E5-E500-43CC-8AC6-625FC9ADDE74}" srcOrd="0" destOrd="0" presId="urn:microsoft.com/office/officeart/2005/8/layout/hierarchy1"/>
    <dgm:cxn modelId="{0F6858F6-B7A0-4DCD-9290-068008E51751}" type="presOf" srcId="{13690461-0E33-49B1-A35D-C1DD81D5732F}" destId="{3512A513-608F-4DDC-938B-1367C945DBDA}" srcOrd="0" destOrd="0" presId="urn:microsoft.com/office/officeart/2005/8/layout/hierarchy1"/>
    <dgm:cxn modelId="{35111BE7-6929-4828-8397-058697B53532}" type="presParOf" srcId="{3512A513-608F-4DDC-938B-1367C945DBDA}" destId="{C2D31B34-FBE2-437E-A7C0-B04B86B9539B}" srcOrd="0" destOrd="0" presId="urn:microsoft.com/office/officeart/2005/8/layout/hierarchy1"/>
    <dgm:cxn modelId="{6F4CE5F3-CD41-40CC-9A0C-A92C33E80582}" type="presParOf" srcId="{C2D31B34-FBE2-437E-A7C0-B04B86B9539B}" destId="{867C4BF8-B551-4E5D-9D76-5958B3DA974F}" srcOrd="0" destOrd="0" presId="urn:microsoft.com/office/officeart/2005/8/layout/hierarchy1"/>
    <dgm:cxn modelId="{1751C568-CCDA-47B4-949B-65FA24B053C7}" type="presParOf" srcId="{867C4BF8-B551-4E5D-9D76-5958B3DA974F}" destId="{23AB95DB-FD73-45EA-929C-874FA0F141D7}" srcOrd="0" destOrd="0" presId="urn:microsoft.com/office/officeart/2005/8/layout/hierarchy1"/>
    <dgm:cxn modelId="{818904F8-AC82-4BB0-82C3-1D4BDFD3E993}" type="presParOf" srcId="{867C4BF8-B551-4E5D-9D76-5958B3DA974F}" destId="{26DCC8B5-C370-4B15-89D5-F2A30B4685D1}" srcOrd="1" destOrd="0" presId="urn:microsoft.com/office/officeart/2005/8/layout/hierarchy1"/>
    <dgm:cxn modelId="{13EDCD5A-6245-46A7-AD75-E8FF02647A4E}" type="presParOf" srcId="{C2D31B34-FBE2-437E-A7C0-B04B86B9539B}" destId="{1377CD5B-7C38-41A6-B63A-4FD45F774122}" srcOrd="1" destOrd="0" presId="urn:microsoft.com/office/officeart/2005/8/layout/hierarchy1"/>
    <dgm:cxn modelId="{ACEEE2DD-630B-46EB-B90D-9B06F49DF46D}" type="presParOf" srcId="{1377CD5B-7C38-41A6-B63A-4FD45F774122}" destId="{96F41DC1-AB1B-4DD5-83D4-96F6DB686C2B}" srcOrd="0" destOrd="0" presId="urn:microsoft.com/office/officeart/2005/8/layout/hierarchy1"/>
    <dgm:cxn modelId="{BD5A602E-5491-4339-94F9-D1F1B61E1A69}" type="presParOf" srcId="{1377CD5B-7C38-41A6-B63A-4FD45F774122}" destId="{75B15719-7229-4F60-A925-A12573E84C5B}" srcOrd="1" destOrd="0" presId="urn:microsoft.com/office/officeart/2005/8/layout/hierarchy1"/>
    <dgm:cxn modelId="{FBBD0363-B089-4C86-BBEA-C1D7064253D8}" type="presParOf" srcId="{75B15719-7229-4F60-A925-A12573E84C5B}" destId="{F781B074-78EE-4BF6-B2C4-6491CE398A14}" srcOrd="0" destOrd="0" presId="urn:microsoft.com/office/officeart/2005/8/layout/hierarchy1"/>
    <dgm:cxn modelId="{F3055EC4-0DBA-4F6B-9258-442E020C5A14}" type="presParOf" srcId="{F781B074-78EE-4BF6-B2C4-6491CE398A14}" destId="{A4E0FBFB-3363-4917-9C57-D9B6572AC9AD}" srcOrd="0" destOrd="0" presId="urn:microsoft.com/office/officeart/2005/8/layout/hierarchy1"/>
    <dgm:cxn modelId="{26C4146C-A243-4D22-936E-1A63610A42FB}" type="presParOf" srcId="{F781B074-78EE-4BF6-B2C4-6491CE398A14}" destId="{8DD98E4C-772E-415D-8A53-0F86139AF8CB}" srcOrd="1" destOrd="0" presId="urn:microsoft.com/office/officeart/2005/8/layout/hierarchy1"/>
    <dgm:cxn modelId="{21C290DD-C743-4DE7-9EE2-503F0E1399E0}" type="presParOf" srcId="{75B15719-7229-4F60-A925-A12573E84C5B}" destId="{3EC3C58D-3BC4-4EF2-B7C5-ABC328E1776F}" srcOrd="1" destOrd="0" presId="urn:microsoft.com/office/officeart/2005/8/layout/hierarchy1"/>
    <dgm:cxn modelId="{9BA26CEE-C197-4F9B-B735-57FF3A43EB1F}" type="presParOf" srcId="{1377CD5B-7C38-41A6-B63A-4FD45F774122}" destId="{FBC5C003-4D5F-4D58-969F-18628505B9CC}" srcOrd="2" destOrd="0" presId="urn:microsoft.com/office/officeart/2005/8/layout/hierarchy1"/>
    <dgm:cxn modelId="{02B4C617-E3CD-40C7-BB15-1FDA8DD76BF7}" type="presParOf" srcId="{1377CD5B-7C38-41A6-B63A-4FD45F774122}" destId="{B2A27C4E-196F-4FC3-9CAA-B0EBA5E423AD}" srcOrd="3" destOrd="0" presId="urn:microsoft.com/office/officeart/2005/8/layout/hierarchy1"/>
    <dgm:cxn modelId="{7522A19E-1BCD-4294-B159-CFE91568463A}" type="presParOf" srcId="{B2A27C4E-196F-4FC3-9CAA-B0EBA5E423AD}" destId="{C7D340C2-DCE8-4B43-B93A-CDA292BF63A0}" srcOrd="0" destOrd="0" presId="urn:microsoft.com/office/officeart/2005/8/layout/hierarchy1"/>
    <dgm:cxn modelId="{41204CF5-3275-4609-9B32-FA062F353D02}" type="presParOf" srcId="{C7D340C2-DCE8-4B43-B93A-CDA292BF63A0}" destId="{BED0A272-72FD-4375-BE6B-EC3EF3CCDD85}" srcOrd="0" destOrd="0" presId="urn:microsoft.com/office/officeart/2005/8/layout/hierarchy1"/>
    <dgm:cxn modelId="{5098CEDD-A232-4368-9000-4229EE4223A4}" type="presParOf" srcId="{C7D340C2-DCE8-4B43-B93A-CDA292BF63A0}" destId="{666EE7E5-E500-43CC-8AC6-625FC9ADDE74}" srcOrd="1" destOrd="0" presId="urn:microsoft.com/office/officeart/2005/8/layout/hierarchy1"/>
    <dgm:cxn modelId="{843CC7CD-B280-4020-AB7D-66DF5A59B069}" type="presParOf" srcId="{B2A27C4E-196F-4FC3-9CAA-B0EBA5E423AD}" destId="{E5C48A75-823B-494B-BBD5-D88199B6EFF6}" srcOrd="1" destOrd="0" presId="urn:microsoft.com/office/officeart/2005/8/layout/hierarchy1"/>
    <dgm:cxn modelId="{CC566D39-E9A1-48B1-A299-4F67C394B5EC}" type="presParOf" srcId="{1377CD5B-7C38-41A6-B63A-4FD45F774122}" destId="{B1D402BA-082B-48B0-9CB2-82226A6A34A8}" srcOrd="4" destOrd="0" presId="urn:microsoft.com/office/officeart/2005/8/layout/hierarchy1"/>
    <dgm:cxn modelId="{97C729BD-714F-4CD2-BD8F-C761CE9725F5}" type="presParOf" srcId="{1377CD5B-7C38-41A6-B63A-4FD45F774122}" destId="{10B270E8-5615-488B-B683-EBEB651C4A39}" srcOrd="5" destOrd="0" presId="urn:microsoft.com/office/officeart/2005/8/layout/hierarchy1"/>
    <dgm:cxn modelId="{5AADF7C9-62DC-46CD-9B76-5E345CA8A96B}" type="presParOf" srcId="{10B270E8-5615-488B-B683-EBEB651C4A39}" destId="{5AD6E4E2-E9D8-4B78-8AEF-F5F7338C8C71}" srcOrd="0" destOrd="0" presId="urn:microsoft.com/office/officeart/2005/8/layout/hierarchy1"/>
    <dgm:cxn modelId="{CFF51575-259E-4F62-BAEC-E0043C6E06F2}" type="presParOf" srcId="{5AD6E4E2-E9D8-4B78-8AEF-F5F7338C8C71}" destId="{4D33681C-DD16-4846-8260-9DC8A078475E}" srcOrd="0" destOrd="0" presId="urn:microsoft.com/office/officeart/2005/8/layout/hierarchy1"/>
    <dgm:cxn modelId="{2F860654-96C8-49EC-A3F9-31B55C3AABB1}" type="presParOf" srcId="{5AD6E4E2-E9D8-4B78-8AEF-F5F7338C8C71}" destId="{AECA3C3D-103C-4813-87A9-F9C53E3A6E26}" srcOrd="1" destOrd="0" presId="urn:microsoft.com/office/officeart/2005/8/layout/hierarchy1"/>
    <dgm:cxn modelId="{266D87D7-3F69-4580-B5B2-A1E1B6215F73}" type="presParOf" srcId="{10B270E8-5615-488B-B683-EBEB651C4A39}" destId="{8F48D403-1FB6-4AC9-A522-44BF0EBA6959}" srcOrd="1" destOrd="0" presId="urn:microsoft.com/office/officeart/2005/8/layout/hierarchy1"/>
    <dgm:cxn modelId="{F98236C4-6635-499F-992E-AA193C822F41}" type="presParOf" srcId="{1377CD5B-7C38-41A6-B63A-4FD45F774122}" destId="{9E85D78A-06F9-4F87-AF16-59F10B54D47B}" srcOrd="6" destOrd="0" presId="urn:microsoft.com/office/officeart/2005/8/layout/hierarchy1"/>
    <dgm:cxn modelId="{4A1133F4-B1C9-4A27-A3BC-354CDEDB348F}" type="presParOf" srcId="{1377CD5B-7C38-41A6-B63A-4FD45F774122}" destId="{5DF8053D-6CB4-4D98-A2A3-6D31CDD28AC1}" srcOrd="7" destOrd="0" presId="urn:microsoft.com/office/officeart/2005/8/layout/hierarchy1"/>
    <dgm:cxn modelId="{3A194269-E3A2-4D58-89EF-9E319EF52035}" type="presParOf" srcId="{5DF8053D-6CB4-4D98-A2A3-6D31CDD28AC1}" destId="{0BF8E58B-A85F-49CF-AC40-728D2F7F2FA3}" srcOrd="0" destOrd="0" presId="urn:microsoft.com/office/officeart/2005/8/layout/hierarchy1"/>
    <dgm:cxn modelId="{366219E5-D1AD-491A-9326-C2463732F6F2}" type="presParOf" srcId="{0BF8E58B-A85F-49CF-AC40-728D2F7F2FA3}" destId="{A3120146-C32F-46F8-9754-B5B054614DDE}" srcOrd="0" destOrd="0" presId="urn:microsoft.com/office/officeart/2005/8/layout/hierarchy1"/>
    <dgm:cxn modelId="{2F60EE6B-063B-4B47-AC7B-A1C32502AFD5}" type="presParOf" srcId="{0BF8E58B-A85F-49CF-AC40-728D2F7F2FA3}" destId="{F4FE9832-F30D-486D-9F1C-A6EA8C1E8412}" srcOrd="1" destOrd="0" presId="urn:microsoft.com/office/officeart/2005/8/layout/hierarchy1"/>
    <dgm:cxn modelId="{876ACAE1-A91E-46D8-96B0-515198451666}" type="presParOf" srcId="{5DF8053D-6CB4-4D98-A2A3-6D31CDD28AC1}" destId="{25B2085B-DD05-46F4-B1DD-5523BF271660}" srcOrd="1" destOrd="0" presId="urn:microsoft.com/office/officeart/2005/8/layout/hierarchy1"/>
    <dgm:cxn modelId="{46AA5460-1F43-4C0C-9B56-A0E7A1E7B39C}" type="presParOf" srcId="{1377CD5B-7C38-41A6-B63A-4FD45F774122}" destId="{B8D0D50E-13A5-4919-9EB1-9EB778A0911E}" srcOrd="8" destOrd="0" presId="urn:microsoft.com/office/officeart/2005/8/layout/hierarchy1"/>
    <dgm:cxn modelId="{C456A5AF-EF01-405B-86F0-6F49B5CDC5C3}" type="presParOf" srcId="{1377CD5B-7C38-41A6-B63A-4FD45F774122}" destId="{2D58EAEA-A09B-4594-9F7B-3593ACF4E988}" srcOrd="9" destOrd="0" presId="urn:microsoft.com/office/officeart/2005/8/layout/hierarchy1"/>
    <dgm:cxn modelId="{23BCB81E-B82C-48A0-A307-3EF7C5FC2293}" type="presParOf" srcId="{2D58EAEA-A09B-4594-9F7B-3593ACF4E988}" destId="{D000F526-34F0-4C8D-80B8-636F80F82084}" srcOrd="0" destOrd="0" presId="urn:microsoft.com/office/officeart/2005/8/layout/hierarchy1"/>
    <dgm:cxn modelId="{1C45EDC8-F78B-4FFA-82A1-1F00C7AD36B8}" type="presParOf" srcId="{D000F526-34F0-4C8D-80B8-636F80F82084}" destId="{BE398B72-3BF9-4519-8E32-53592277050C}" srcOrd="0" destOrd="0" presId="urn:microsoft.com/office/officeart/2005/8/layout/hierarchy1"/>
    <dgm:cxn modelId="{47B96B66-FED2-49F3-B6A3-2E0F4AE7DEED}" type="presParOf" srcId="{D000F526-34F0-4C8D-80B8-636F80F82084}" destId="{85F644EC-2C37-4E8C-9E85-58DFC63330CC}" srcOrd="1" destOrd="0" presId="urn:microsoft.com/office/officeart/2005/8/layout/hierarchy1"/>
    <dgm:cxn modelId="{C425DBC4-2AFB-4409-95D0-AA0B6F9F900D}" type="presParOf" srcId="{2D58EAEA-A09B-4594-9F7B-3593ACF4E988}" destId="{AC3CC7F8-C339-4AA4-8397-13310651F46E}" srcOrd="1" destOrd="0" presId="urn:microsoft.com/office/officeart/2005/8/layout/hierarchy1"/>
    <dgm:cxn modelId="{9DFBFED1-1AB0-4D10-AD83-109FF5648820}" type="presParOf" srcId="{1377CD5B-7C38-41A6-B63A-4FD45F774122}" destId="{5B315A57-9102-4986-A9FE-E4FB81234C56}" srcOrd="10" destOrd="0" presId="urn:microsoft.com/office/officeart/2005/8/layout/hierarchy1"/>
    <dgm:cxn modelId="{95E956E1-68E1-4F9A-824D-A923A81442CB}" type="presParOf" srcId="{1377CD5B-7C38-41A6-B63A-4FD45F774122}" destId="{6C6382A1-B10B-472F-9D37-F089C00830B9}" srcOrd="11" destOrd="0" presId="urn:microsoft.com/office/officeart/2005/8/layout/hierarchy1"/>
    <dgm:cxn modelId="{A0E55F90-21E6-4E15-8C68-36703E17C943}" type="presParOf" srcId="{6C6382A1-B10B-472F-9D37-F089C00830B9}" destId="{814FA70D-9BCC-4EE5-A5BA-5717DE0DB5C5}" srcOrd="0" destOrd="0" presId="urn:microsoft.com/office/officeart/2005/8/layout/hierarchy1"/>
    <dgm:cxn modelId="{BC0062C2-723F-438B-8F4C-60021805E2DA}" type="presParOf" srcId="{814FA70D-9BCC-4EE5-A5BA-5717DE0DB5C5}" destId="{76958BF6-85AF-4363-99E6-9357FE70F4EA}" srcOrd="0" destOrd="0" presId="urn:microsoft.com/office/officeart/2005/8/layout/hierarchy1"/>
    <dgm:cxn modelId="{B334BC9B-F8A8-4ADD-8950-7FCFBD84F1AF}" type="presParOf" srcId="{814FA70D-9BCC-4EE5-A5BA-5717DE0DB5C5}" destId="{34E7C157-C1AE-406A-B2B6-FD2B7F300D4B}" srcOrd="1" destOrd="0" presId="urn:microsoft.com/office/officeart/2005/8/layout/hierarchy1"/>
    <dgm:cxn modelId="{1FF44537-012C-4D9B-A73B-57B63963E05D}" type="presParOf" srcId="{6C6382A1-B10B-472F-9D37-F089C00830B9}" destId="{E75055A4-F81A-4D98-8703-EA83986A6027}" srcOrd="1" destOrd="0" presId="urn:microsoft.com/office/officeart/2005/8/layout/hierarchy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093D68-444E-4FCF-8DE6-A3470C49583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688592-3F87-461E-A4F2-A0BA0A94F088}">
      <dgm:prSet phldrT="[Текст]"/>
      <dgm:spPr/>
      <dgm:t>
        <a:bodyPr/>
        <a:lstStyle/>
        <a:p>
          <a:r>
            <a:rPr lang="ru-RU" b="1" dirty="0" smtClean="0"/>
            <a:t>Психогении</a:t>
          </a:r>
          <a:endParaRPr lang="ru-RU" b="1" dirty="0"/>
        </a:p>
      </dgm:t>
    </dgm:pt>
    <dgm:pt modelId="{ED95993D-553A-46D3-BF65-56951DA22619}" type="parTrans" cxnId="{A9C17A91-17AE-4D03-B08B-FF3F72172620}">
      <dgm:prSet/>
      <dgm:spPr/>
      <dgm:t>
        <a:bodyPr/>
        <a:lstStyle/>
        <a:p>
          <a:endParaRPr lang="ru-RU"/>
        </a:p>
      </dgm:t>
    </dgm:pt>
    <dgm:pt modelId="{40754338-3F61-4316-9DDB-182D13D3AC08}" type="sibTrans" cxnId="{A9C17A91-17AE-4D03-B08B-FF3F72172620}">
      <dgm:prSet/>
      <dgm:spPr/>
      <dgm:t>
        <a:bodyPr/>
        <a:lstStyle/>
        <a:p>
          <a:endParaRPr lang="ru-RU"/>
        </a:p>
      </dgm:t>
    </dgm:pt>
    <dgm:pt modelId="{15376456-91B0-45C5-8431-E256B4041FE5}">
      <dgm:prSet phldrT="[Текст]"/>
      <dgm:spPr/>
      <dgm:t>
        <a:bodyPr/>
        <a:lstStyle/>
        <a:p>
          <a:r>
            <a:rPr lang="ru-RU" b="1" dirty="0" smtClean="0"/>
            <a:t>Неврозы</a:t>
          </a:r>
          <a:endParaRPr lang="ru-RU" b="1" dirty="0"/>
        </a:p>
      </dgm:t>
    </dgm:pt>
    <dgm:pt modelId="{84A6A625-A4C4-4E91-A104-13644BAAD4C4}" type="parTrans" cxnId="{8BABF558-B00F-4D34-AC97-55F25F7ED771}">
      <dgm:prSet/>
      <dgm:spPr/>
      <dgm:t>
        <a:bodyPr/>
        <a:lstStyle/>
        <a:p>
          <a:endParaRPr lang="ru-RU"/>
        </a:p>
      </dgm:t>
    </dgm:pt>
    <dgm:pt modelId="{24D96839-DF50-4983-8AE4-58B5740C342C}" type="sibTrans" cxnId="{8BABF558-B00F-4D34-AC97-55F25F7ED771}">
      <dgm:prSet/>
      <dgm:spPr/>
      <dgm:t>
        <a:bodyPr/>
        <a:lstStyle/>
        <a:p>
          <a:endParaRPr lang="ru-RU"/>
        </a:p>
      </dgm:t>
    </dgm:pt>
    <dgm:pt modelId="{E4DA405E-1632-47D6-832B-972D899DF29B}">
      <dgm:prSet phldrT="[Текст]"/>
      <dgm:spPr/>
      <dgm:t>
        <a:bodyPr/>
        <a:lstStyle/>
        <a:p>
          <a:r>
            <a:rPr lang="ru-RU" b="1" dirty="0" smtClean="0"/>
            <a:t>Реактивные состояния</a:t>
          </a:r>
          <a:endParaRPr lang="ru-RU" b="1" dirty="0"/>
        </a:p>
      </dgm:t>
    </dgm:pt>
    <dgm:pt modelId="{9161A2C8-9362-41FA-890F-F9D6BF9F2AB7}" type="parTrans" cxnId="{461D1724-CA55-4D28-83D8-9370F390D2B4}">
      <dgm:prSet/>
      <dgm:spPr/>
      <dgm:t>
        <a:bodyPr/>
        <a:lstStyle/>
        <a:p>
          <a:endParaRPr lang="ru-RU"/>
        </a:p>
      </dgm:t>
    </dgm:pt>
    <dgm:pt modelId="{4CE51598-9F80-41DE-A700-DE993B498DF4}" type="sibTrans" cxnId="{461D1724-CA55-4D28-83D8-9370F390D2B4}">
      <dgm:prSet/>
      <dgm:spPr/>
      <dgm:t>
        <a:bodyPr/>
        <a:lstStyle/>
        <a:p>
          <a:endParaRPr lang="ru-RU"/>
        </a:p>
      </dgm:t>
    </dgm:pt>
    <dgm:pt modelId="{C58866CE-BED2-40AA-9E00-6563E2FB1CB0}" type="pres">
      <dgm:prSet presAssocID="{83093D68-444E-4FCF-8DE6-A3470C49583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D39CF4D-6F37-4DA4-B9AD-357A8C0437B1}" type="pres">
      <dgm:prSet presAssocID="{D4688592-3F87-461E-A4F2-A0BA0A94F088}" presName="hierRoot1" presStyleCnt="0"/>
      <dgm:spPr/>
    </dgm:pt>
    <dgm:pt modelId="{B658CDA3-3B99-42AB-894D-B930673C4FF4}" type="pres">
      <dgm:prSet presAssocID="{D4688592-3F87-461E-A4F2-A0BA0A94F088}" presName="composite" presStyleCnt="0"/>
      <dgm:spPr/>
    </dgm:pt>
    <dgm:pt modelId="{704B7683-478A-420E-B440-4D25869E94F3}" type="pres">
      <dgm:prSet presAssocID="{D4688592-3F87-461E-A4F2-A0BA0A94F088}" presName="background" presStyleLbl="node0" presStyleIdx="0" presStyleCnt="1"/>
      <dgm:spPr/>
    </dgm:pt>
    <dgm:pt modelId="{AEC6090D-F7BD-41F7-8BE9-17E07A3BC51E}" type="pres">
      <dgm:prSet presAssocID="{D4688592-3F87-461E-A4F2-A0BA0A94F08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AED3F8-2AE3-4769-AF8E-0E024AA19A2B}" type="pres">
      <dgm:prSet presAssocID="{D4688592-3F87-461E-A4F2-A0BA0A94F088}" presName="hierChild2" presStyleCnt="0"/>
      <dgm:spPr/>
    </dgm:pt>
    <dgm:pt modelId="{7C45213C-F642-44CC-AA98-995F25EB31BA}" type="pres">
      <dgm:prSet presAssocID="{84A6A625-A4C4-4E91-A104-13644BAAD4C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49929B3-DF7D-4628-9FE6-31FE77E0F6DA}" type="pres">
      <dgm:prSet presAssocID="{15376456-91B0-45C5-8431-E256B4041FE5}" presName="hierRoot2" presStyleCnt="0"/>
      <dgm:spPr/>
    </dgm:pt>
    <dgm:pt modelId="{6A75C4A2-88F4-4B56-B7C0-94B50CEAA455}" type="pres">
      <dgm:prSet presAssocID="{15376456-91B0-45C5-8431-E256B4041FE5}" presName="composite2" presStyleCnt="0"/>
      <dgm:spPr/>
    </dgm:pt>
    <dgm:pt modelId="{FA4FF6DA-9ED8-4742-A447-ADE5C3029DF4}" type="pres">
      <dgm:prSet presAssocID="{15376456-91B0-45C5-8431-E256B4041FE5}" presName="background2" presStyleLbl="node2" presStyleIdx="0" presStyleCnt="2"/>
      <dgm:spPr/>
    </dgm:pt>
    <dgm:pt modelId="{19739973-610E-4556-8BBD-18989A22D1C9}" type="pres">
      <dgm:prSet presAssocID="{15376456-91B0-45C5-8431-E256B4041FE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3EA1F1-6C06-432D-87D7-BF45227A6037}" type="pres">
      <dgm:prSet presAssocID="{15376456-91B0-45C5-8431-E256B4041FE5}" presName="hierChild3" presStyleCnt="0"/>
      <dgm:spPr/>
    </dgm:pt>
    <dgm:pt modelId="{D7379496-EEE4-4AC6-9ED3-E456A1584EE2}" type="pres">
      <dgm:prSet presAssocID="{9161A2C8-9362-41FA-890F-F9D6BF9F2AB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6ED5FC7-74E8-4D9F-85F9-A53B52F64AB1}" type="pres">
      <dgm:prSet presAssocID="{E4DA405E-1632-47D6-832B-972D899DF29B}" presName="hierRoot2" presStyleCnt="0"/>
      <dgm:spPr/>
    </dgm:pt>
    <dgm:pt modelId="{B86CE597-35FF-4903-9073-F4ED2BCBC515}" type="pres">
      <dgm:prSet presAssocID="{E4DA405E-1632-47D6-832B-972D899DF29B}" presName="composite2" presStyleCnt="0"/>
      <dgm:spPr/>
    </dgm:pt>
    <dgm:pt modelId="{34CE0E57-D27B-44F1-90C7-A8D5AE6A9F0F}" type="pres">
      <dgm:prSet presAssocID="{E4DA405E-1632-47D6-832B-972D899DF29B}" presName="background2" presStyleLbl="node2" presStyleIdx="1" presStyleCnt="2"/>
      <dgm:spPr/>
    </dgm:pt>
    <dgm:pt modelId="{22069D45-B184-466E-9291-5F13020DDB4A}" type="pres">
      <dgm:prSet presAssocID="{E4DA405E-1632-47D6-832B-972D899DF29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1CA108-34B0-413F-88C4-97AC3B995037}" type="pres">
      <dgm:prSet presAssocID="{E4DA405E-1632-47D6-832B-972D899DF29B}" presName="hierChild3" presStyleCnt="0"/>
      <dgm:spPr/>
    </dgm:pt>
  </dgm:ptLst>
  <dgm:cxnLst>
    <dgm:cxn modelId="{461D1724-CA55-4D28-83D8-9370F390D2B4}" srcId="{D4688592-3F87-461E-A4F2-A0BA0A94F088}" destId="{E4DA405E-1632-47D6-832B-972D899DF29B}" srcOrd="1" destOrd="0" parTransId="{9161A2C8-9362-41FA-890F-F9D6BF9F2AB7}" sibTransId="{4CE51598-9F80-41DE-A700-DE993B498DF4}"/>
    <dgm:cxn modelId="{A9C17A91-17AE-4D03-B08B-FF3F72172620}" srcId="{83093D68-444E-4FCF-8DE6-A3470C495834}" destId="{D4688592-3F87-461E-A4F2-A0BA0A94F088}" srcOrd="0" destOrd="0" parTransId="{ED95993D-553A-46D3-BF65-56951DA22619}" sibTransId="{40754338-3F61-4316-9DDB-182D13D3AC08}"/>
    <dgm:cxn modelId="{35426FC8-D28C-47E1-A442-EA9AFA839499}" type="presOf" srcId="{83093D68-444E-4FCF-8DE6-A3470C495834}" destId="{C58866CE-BED2-40AA-9E00-6563E2FB1CB0}" srcOrd="0" destOrd="0" presId="urn:microsoft.com/office/officeart/2005/8/layout/hierarchy1"/>
    <dgm:cxn modelId="{7E8DA84C-F3C9-471D-ACE0-0F457061D6B1}" type="presOf" srcId="{9161A2C8-9362-41FA-890F-F9D6BF9F2AB7}" destId="{D7379496-EEE4-4AC6-9ED3-E456A1584EE2}" srcOrd="0" destOrd="0" presId="urn:microsoft.com/office/officeart/2005/8/layout/hierarchy1"/>
    <dgm:cxn modelId="{47F51B28-B629-4266-9064-2A97A6FB841C}" type="presOf" srcId="{D4688592-3F87-461E-A4F2-A0BA0A94F088}" destId="{AEC6090D-F7BD-41F7-8BE9-17E07A3BC51E}" srcOrd="0" destOrd="0" presId="urn:microsoft.com/office/officeart/2005/8/layout/hierarchy1"/>
    <dgm:cxn modelId="{A06226C6-46CF-42EB-B944-602360A000FF}" type="presOf" srcId="{E4DA405E-1632-47D6-832B-972D899DF29B}" destId="{22069D45-B184-466E-9291-5F13020DDB4A}" srcOrd="0" destOrd="0" presId="urn:microsoft.com/office/officeart/2005/8/layout/hierarchy1"/>
    <dgm:cxn modelId="{6D7601C5-8A68-4176-805F-3EF6D912132C}" type="presOf" srcId="{15376456-91B0-45C5-8431-E256B4041FE5}" destId="{19739973-610E-4556-8BBD-18989A22D1C9}" srcOrd="0" destOrd="0" presId="urn:microsoft.com/office/officeart/2005/8/layout/hierarchy1"/>
    <dgm:cxn modelId="{8BABF558-B00F-4D34-AC97-55F25F7ED771}" srcId="{D4688592-3F87-461E-A4F2-A0BA0A94F088}" destId="{15376456-91B0-45C5-8431-E256B4041FE5}" srcOrd="0" destOrd="0" parTransId="{84A6A625-A4C4-4E91-A104-13644BAAD4C4}" sibTransId="{24D96839-DF50-4983-8AE4-58B5740C342C}"/>
    <dgm:cxn modelId="{5EBADF84-3514-4B84-8BA5-51132BFD889E}" type="presOf" srcId="{84A6A625-A4C4-4E91-A104-13644BAAD4C4}" destId="{7C45213C-F642-44CC-AA98-995F25EB31BA}" srcOrd="0" destOrd="0" presId="urn:microsoft.com/office/officeart/2005/8/layout/hierarchy1"/>
    <dgm:cxn modelId="{A95F2527-F4FE-4CA5-9965-2AB8BE2A198E}" type="presParOf" srcId="{C58866CE-BED2-40AA-9E00-6563E2FB1CB0}" destId="{3D39CF4D-6F37-4DA4-B9AD-357A8C0437B1}" srcOrd="0" destOrd="0" presId="urn:microsoft.com/office/officeart/2005/8/layout/hierarchy1"/>
    <dgm:cxn modelId="{57B951CB-1C86-40F8-9C27-63C260BC00D9}" type="presParOf" srcId="{3D39CF4D-6F37-4DA4-B9AD-357A8C0437B1}" destId="{B658CDA3-3B99-42AB-894D-B930673C4FF4}" srcOrd="0" destOrd="0" presId="urn:microsoft.com/office/officeart/2005/8/layout/hierarchy1"/>
    <dgm:cxn modelId="{C9FE98CC-2EAC-4642-B55C-9E1643D92606}" type="presParOf" srcId="{B658CDA3-3B99-42AB-894D-B930673C4FF4}" destId="{704B7683-478A-420E-B440-4D25869E94F3}" srcOrd="0" destOrd="0" presId="urn:microsoft.com/office/officeart/2005/8/layout/hierarchy1"/>
    <dgm:cxn modelId="{3CB667D6-B6FB-46FA-A93F-90DF4DF29109}" type="presParOf" srcId="{B658CDA3-3B99-42AB-894D-B930673C4FF4}" destId="{AEC6090D-F7BD-41F7-8BE9-17E07A3BC51E}" srcOrd="1" destOrd="0" presId="urn:microsoft.com/office/officeart/2005/8/layout/hierarchy1"/>
    <dgm:cxn modelId="{E0FD7C59-8B25-4FE5-86A8-577F51565E71}" type="presParOf" srcId="{3D39CF4D-6F37-4DA4-B9AD-357A8C0437B1}" destId="{B8AED3F8-2AE3-4769-AF8E-0E024AA19A2B}" srcOrd="1" destOrd="0" presId="urn:microsoft.com/office/officeart/2005/8/layout/hierarchy1"/>
    <dgm:cxn modelId="{A6D07ED0-D00F-43F2-BE59-538FD9B9B736}" type="presParOf" srcId="{B8AED3F8-2AE3-4769-AF8E-0E024AA19A2B}" destId="{7C45213C-F642-44CC-AA98-995F25EB31BA}" srcOrd="0" destOrd="0" presId="urn:microsoft.com/office/officeart/2005/8/layout/hierarchy1"/>
    <dgm:cxn modelId="{F8FBAE4E-69AC-4756-B7CE-8A4C5033B1EF}" type="presParOf" srcId="{B8AED3F8-2AE3-4769-AF8E-0E024AA19A2B}" destId="{449929B3-DF7D-4628-9FE6-31FE77E0F6DA}" srcOrd="1" destOrd="0" presId="urn:microsoft.com/office/officeart/2005/8/layout/hierarchy1"/>
    <dgm:cxn modelId="{FFBBEF63-BC18-4332-A3E4-E27087143378}" type="presParOf" srcId="{449929B3-DF7D-4628-9FE6-31FE77E0F6DA}" destId="{6A75C4A2-88F4-4B56-B7C0-94B50CEAA455}" srcOrd="0" destOrd="0" presId="urn:microsoft.com/office/officeart/2005/8/layout/hierarchy1"/>
    <dgm:cxn modelId="{5F9E454B-BAE1-4BA6-ADD6-3B2EE28873D1}" type="presParOf" srcId="{6A75C4A2-88F4-4B56-B7C0-94B50CEAA455}" destId="{FA4FF6DA-9ED8-4742-A447-ADE5C3029DF4}" srcOrd="0" destOrd="0" presId="urn:microsoft.com/office/officeart/2005/8/layout/hierarchy1"/>
    <dgm:cxn modelId="{D614A8FF-6C14-4326-8E5F-91B9C1678921}" type="presParOf" srcId="{6A75C4A2-88F4-4B56-B7C0-94B50CEAA455}" destId="{19739973-610E-4556-8BBD-18989A22D1C9}" srcOrd="1" destOrd="0" presId="urn:microsoft.com/office/officeart/2005/8/layout/hierarchy1"/>
    <dgm:cxn modelId="{85A1F9AC-60DB-41B5-8894-43D98F4B64DF}" type="presParOf" srcId="{449929B3-DF7D-4628-9FE6-31FE77E0F6DA}" destId="{B73EA1F1-6C06-432D-87D7-BF45227A6037}" srcOrd="1" destOrd="0" presId="urn:microsoft.com/office/officeart/2005/8/layout/hierarchy1"/>
    <dgm:cxn modelId="{3B2D71A1-3959-447B-AE35-9C7494125A5E}" type="presParOf" srcId="{B8AED3F8-2AE3-4769-AF8E-0E024AA19A2B}" destId="{D7379496-EEE4-4AC6-9ED3-E456A1584EE2}" srcOrd="2" destOrd="0" presId="urn:microsoft.com/office/officeart/2005/8/layout/hierarchy1"/>
    <dgm:cxn modelId="{1B39CF04-0365-497C-8BFA-F8F59AE39F2A}" type="presParOf" srcId="{B8AED3F8-2AE3-4769-AF8E-0E024AA19A2B}" destId="{46ED5FC7-74E8-4D9F-85F9-A53B52F64AB1}" srcOrd="3" destOrd="0" presId="urn:microsoft.com/office/officeart/2005/8/layout/hierarchy1"/>
    <dgm:cxn modelId="{95A63B3D-B852-4A8E-B4FF-7330A993C3BE}" type="presParOf" srcId="{46ED5FC7-74E8-4D9F-85F9-A53B52F64AB1}" destId="{B86CE597-35FF-4903-9073-F4ED2BCBC515}" srcOrd="0" destOrd="0" presId="urn:microsoft.com/office/officeart/2005/8/layout/hierarchy1"/>
    <dgm:cxn modelId="{5C992F36-03A2-4BB2-AC4E-970FB015A6DE}" type="presParOf" srcId="{B86CE597-35FF-4903-9073-F4ED2BCBC515}" destId="{34CE0E57-D27B-44F1-90C7-A8D5AE6A9F0F}" srcOrd="0" destOrd="0" presId="urn:microsoft.com/office/officeart/2005/8/layout/hierarchy1"/>
    <dgm:cxn modelId="{DA32F36A-5386-4260-AA2F-9632BB6A3C4D}" type="presParOf" srcId="{B86CE597-35FF-4903-9073-F4ED2BCBC515}" destId="{22069D45-B184-466E-9291-5F13020DDB4A}" srcOrd="1" destOrd="0" presId="urn:microsoft.com/office/officeart/2005/8/layout/hierarchy1"/>
    <dgm:cxn modelId="{A57D8B0E-6B57-4D4E-8591-E119E8B7389B}" type="presParOf" srcId="{46ED5FC7-74E8-4D9F-85F9-A53B52F64AB1}" destId="{D01CA108-34B0-413F-88C4-97AC3B995037}" srcOrd="1" destOrd="0" presId="urn:microsoft.com/office/officeart/2005/8/layout/hierarchy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2FB065-1C2A-4439-B9B4-7048FA4BF77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1BD58C-0AAC-45FE-820F-B7B1B276F639}">
      <dgm:prSet phldrT="[Текст]"/>
      <dgm:spPr/>
      <dgm:t>
        <a:bodyPr/>
        <a:lstStyle/>
        <a:p>
          <a:r>
            <a:rPr lang="ru-RU" dirty="0" smtClean="0"/>
            <a:t>Реактивные состояния</a:t>
          </a:r>
          <a:endParaRPr lang="ru-RU" dirty="0"/>
        </a:p>
      </dgm:t>
    </dgm:pt>
    <dgm:pt modelId="{23581AA5-0F31-4A2F-874F-9882C8FF1871}" type="parTrans" cxnId="{43D0CA7F-944C-4BE5-890E-BA04C18BDE81}">
      <dgm:prSet/>
      <dgm:spPr/>
      <dgm:t>
        <a:bodyPr/>
        <a:lstStyle/>
        <a:p>
          <a:endParaRPr lang="ru-RU"/>
        </a:p>
      </dgm:t>
    </dgm:pt>
    <dgm:pt modelId="{6E18E014-0C14-4010-9106-9670D1106720}" type="sibTrans" cxnId="{43D0CA7F-944C-4BE5-890E-BA04C18BDE81}">
      <dgm:prSet/>
      <dgm:spPr/>
      <dgm:t>
        <a:bodyPr/>
        <a:lstStyle/>
        <a:p>
          <a:endParaRPr lang="ru-RU"/>
        </a:p>
      </dgm:t>
    </dgm:pt>
    <dgm:pt modelId="{406B4FDF-1439-4BA1-B7EC-B0D8C22A7613}">
      <dgm:prSet phldrT="[Текст]"/>
      <dgm:spPr/>
      <dgm:t>
        <a:bodyPr/>
        <a:lstStyle/>
        <a:p>
          <a:r>
            <a:rPr lang="ru-RU" dirty="0" smtClean="0"/>
            <a:t>Реактивные депрессии</a:t>
          </a:r>
          <a:endParaRPr lang="ru-RU" dirty="0"/>
        </a:p>
      </dgm:t>
    </dgm:pt>
    <dgm:pt modelId="{F5FC9E26-2187-4C4A-9C60-D30F66567B37}" type="parTrans" cxnId="{3F455986-3338-4250-8DEE-A3A27F03C785}">
      <dgm:prSet/>
      <dgm:spPr/>
      <dgm:t>
        <a:bodyPr/>
        <a:lstStyle/>
        <a:p>
          <a:endParaRPr lang="ru-RU"/>
        </a:p>
      </dgm:t>
    </dgm:pt>
    <dgm:pt modelId="{D184B3BA-09A1-40AB-A725-1C854A1938B8}" type="sibTrans" cxnId="{3F455986-3338-4250-8DEE-A3A27F03C785}">
      <dgm:prSet/>
      <dgm:spPr/>
      <dgm:t>
        <a:bodyPr/>
        <a:lstStyle/>
        <a:p>
          <a:endParaRPr lang="ru-RU"/>
        </a:p>
      </dgm:t>
    </dgm:pt>
    <dgm:pt modelId="{E6238EDE-46F6-4718-A20A-FAB28FD033A7}">
      <dgm:prSet phldrT="[Текст]"/>
      <dgm:spPr/>
      <dgm:t>
        <a:bodyPr/>
        <a:lstStyle/>
        <a:p>
          <a:r>
            <a:rPr lang="ru-RU" dirty="0" smtClean="0"/>
            <a:t>Аффективно-шоковые реакции</a:t>
          </a:r>
          <a:endParaRPr lang="ru-RU" dirty="0"/>
        </a:p>
      </dgm:t>
    </dgm:pt>
    <dgm:pt modelId="{7DE8655B-7329-4BFE-AA64-2E7B1B3F60DF}" type="parTrans" cxnId="{7FE9FFE5-6DAF-4130-9F6E-8059F1E46F6D}">
      <dgm:prSet/>
      <dgm:spPr/>
      <dgm:t>
        <a:bodyPr/>
        <a:lstStyle/>
        <a:p>
          <a:endParaRPr lang="ru-RU"/>
        </a:p>
      </dgm:t>
    </dgm:pt>
    <dgm:pt modelId="{44D2BCDB-F2AB-4AE1-8FB2-32454948E998}" type="sibTrans" cxnId="{7FE9FFE5-6DAF-4130-9F6E-8059F1E46F6D}">
      <dgm:prSet/>
      <dgm:spPr/>
      <dgm:t>
        <a:bodyPr/>
        <a:lstStyle/>
        <a:p>
          <a:endParaRPr lang="ru-RU"/>
        </a:p>
      </dgm:t>
    </dgm:pt>
    <dgm:pt modelId="{7B990D22-EAF6-47BE-A23F-9F4D4683EB86}" type="pres">
      <dgm:prSet presAssocID="{682FB065-1C2A-4439-B9B4-7048FA4BF77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842EC8-9171-4758-8772-3ABC0C93052E}" type="pres">
      <dgm:prSet presAssocID="{911BD58C-0AAC-45FE-820F-B7B1B276F639}" presName="hierRoot1" presStyleCnt="0"/>
      <dgm:spPr/>
    </dgm:pt>
    <dgm:pt modelId="{3E03A7E3-637B-421E-B6F5-E81EC37E4462}" type="pres">
      <dgm:prSet presAssocID="{911BD58C-0AAC-45FE-820F-B7B1B276F639}" presName="composite" presStyleCnt="0"/>
      <dgm:spPr/>
    </dgm:pt>
    <dgm:pt modelId="{681886D4-F371-4DFF-8B6A-C253CC3A61C1}" type="pres">
      <dgm:prSet presAssocID="{911BD58C-0AAC-45FE-820F-B7B1B276F639}" presName="background" presStyleLbl="node0" presStyleIdx="0" presStyleCnt="1"/>
      <dgm:spPr/>
    </dgm:pt>
    <dgm:pt modelId="{EEA72A62-99A5-4864-B03E-AACC5D845DFD}" type="pres">
      <dgm:prSet presAssocID="{911BD58C-0AAC-45FE-820F-B7B1B276F639}" presName="text" presStyleLbl="fgAcc0" presStyleIdx="0" presStyleCnt="1" custScaleY="609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63CCF5-5824-4498-B5E7-801773AC6279}" type="pres">
      <dgm:prSet presAssocID="{911BD58C-0AAC-45FE-820F-B7B1B276F639}" presName="hierChild2" presStyleCnt="0"/>
      <dgm:spPr/>
    </dgm:pt>
    <dgm:pt modelId="{673B70B6-9A53-41D9-8553-57D48C61FF3E}" type="pres">
      <dgm:prSet presAssocID="{F5FC9E26-2187-4C4A-9C60-D30F66567B3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3F94E51-390A-4DCE-BDE8-84D5FC7D1914}" type="pres">
      <dgm:prSet presAssocID="{406B4FDF-1439-4BA1-B7EC-B0D8C22A7613}" presName="hierRoot2" presStyleCnt="0"/>
      <dgm:spPr/>
    </dgm:pt>
    <dgm:pt modelId="{318ABA28-213C-4A99-9F39-CA7D423784E3}" type="pres">
      <dgm:prSet presAssocID="{406B4FDF-1439-4BA1-B7EC-B0D8C22A7613}" presName="composite2" presStyleCnt="0"/>
      <dgm:spPr/>
    </dgm:pt>
    <dgm:pt modelId="{EB4A13DE-0480-46E6-B592-707B35A38596}" type="pres">
      <dgm:prSet presAssocID="{406B4FDF-1439-4BA1-B7EC-B0D8C22A7613}" presName="background2" presStyleLbl="node2" presStyleIdx="0" presStyleCnt="2"/>
      <dgm:spPr/>
    </dgm:pt>
    <dgm:pt modelId="{CA509948-5E1B-4C97-8788-4EA3679A95FB}" type="pres">
      <dgm:prSet presAssocID="{406B4FDF-1439-4BA1-B7EC-B0D8C22A7613}" presName="text2" presStyleLbl="fgAcc2" presStyleIdx="0" presStyleCnt="2" custScaleY="612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151B3A-19A6-4407-8A21-F748A5515930}" type="pres">
      <dgm:prSet presAssocID="{406B4FDF-1439-4BA1-B7EC-B0D8C22A7613}" presName="hierChild3" presStyleCnt="0"/>
      <dgm:spPr/>
    </dgm:pt>
    <dgm:pt modelId="{F623A51E-2FDB-4B2D-A8E1-D98BBBD4A5B7}" type="pres">
      <dgm:prSet presAssocID="{7DE8655B-7329-4BFE-AA64-2E7B1B3F60D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86D3BAF-B66E-4EDE-B480-6D4A5A63062C}" type="pres">
      <dgm:prSet presAssocID="{E6238EDE-46F6-4718-A20A-FAB28FD033A7}" presName="hierRoot2" presStyleCnt="0"/>
      <dgm:spPr/>
    </dgm:pt>
    <dgm:pt modelId="{9841BC7F-6FC7-4187-ABD1-7D77DC93D55E}" type="pres">
      <dgm:prSet presAssocID="{E6238EDE-46F6-4718-A20A-FAB28FD033A7}" presName="composite2" presStyleCnt="0"/>
      <dgm:spPr/>
    </dgm:pt>
    <dgm:pt modelId="{8DE1F6CB-102C-44C6-AAA0-761F2B1CD269}" type="pres">
      <dgm:prSet presAssocID="{E6238EDE-46F6-4718-A20A-FAB28FD033A7}" presName="background2" presStyleLbl="node2" presStyleIdx="1" presStyleCnt="2"/>
      <dgm:spPr/>
    </dgm:pt>
    <dgm:pt modelId="{38D0BB33-3959-439F-B0BE-3D520FF59689}" type="pres">
      <dgm:prSet presAssocID="{E6238EDE-46F6-4718-A20A-FAB28FD033A7}" presName="text2" presStyleLbl="fgAcc2" presStyleIdx="1" presStyleCnt="2" custScaleY="77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962644-96D1-47F7-96EB-946B6E2EEB1F}" type="pres">
      <dgm:prSet presAssocID="{E6238EDE-46F6-4718-A20A-FAB28FD033A7}" presName="hierChild3" presStyleCnt="0"/>
      <dgm:spPr/>
    </dgm:pt>
  </dgm:ptLst>
  <dgm:cxnLst>
    <dgm:cxn modelId="{93EC399A-2E2D-42C3-8D63-2A924CEFB88B}" type="presOf" srcId="{E6238EDE-46F6-4718-A20A-FAB28FD033A7}" destId="{38D0BB33-3959-439F-B0BE-3D520FF59689}" srcOrd="0" destOrd="0" presId="urn:microsoft.com/office/officeart/2005/8/layout/hierarchy1"/>
    <dgm:cxn modelId="{8000D0B5-C196-4A52-AD3C-AFAF626BD9E3}" type="presOf" srcId="{7DE8655B-7329-4BFE-AA64-2E7B1B3F60DF}" destId="{F623A51E-2FDB-4B2D-A8E1-D98BBBD4A5B7}" srcOrd="0" destOrd="0" presId="urn:microsoft.com/office/officeart/2005/8/layout/hierarchy1"/>
    <dgm:cxn modelId="{BF645303-A766-4F9C-BF53-651D571AD199}" type="presOf" srcId="{911BD58C-0AAC-45FE-820F-B7B1B276F639}" destId="{EEA72A62-99A5-4864-B03E-AACC5D845DFD}" srcOrd="0" destOrd="0" presId="urn:microsoft.com/office/officeart/2005/8/layout/hierarchy1"/>
    <dgm:cxn modelId="{CB6E78A9-BF2D-42A7-9ED0-B920AAF7F52B}" type="presOf" srcId="{406B4FDF-1439-4BA1-B7EC-B0D8C22A7613}" destId="{CA509948-5E1B-4C97-8788-4EA3679A95FB}" srcOrd="0" destOrd="0" presId="urn:microsoft.com/office/officeart/2005/8/layout/hierarchy1"/>
    <dgm:cxn modelId="{3F455986-3338-4250-8DEE-A3A27F03C785}" srcId="{911BD58C-0AAC-45FE-820F-B7B1B276F639}" destId="{406B4FDF-1439-4BA1-B7EC-B0D8C22A7613}" srcOrd="0" destOrd="0" parTransId="{F5FC9E26-2187-4C4A-9C60-D30F66567B37}" sibTransId="{D184B3BA-09A1-40AB-A725-1C854A1938B8}"/>
    <dgm:cxn modelId="{7FE9FFE5-6DAF-4130-9F6E-8059F1E46F6D}" srcId="{911BD58C-0AAC-45FE-820F-B7B1B276F639}" destId="{E6238EDE-46F6-4718-A20A-FAB28FD033A7}" srcOrd="1" destOrd="0" parTransId="{7DE8655B-7329-4BFE-AA64-2E7B1B3F60DF}" sibTransId="{44D2BCDB-F2AB-4AE1-8FB2-32454948E998}"/>
    <dgm:cxn modelId="{024460D5-EA88-4E87-ACBF-D09C1AD87BD7}" type="presOf" srcId="{F5FC9E26-2187-4C4A-9C60-D30F66567B37}" destId="{673B70B6-9A53-41D9-8553-57D48C61FF3E}" srcOrd="0" destOrd="0" presId="urn:microsoft.com/office/officeart/2005/8/layout/hierarchy1"/>
    <dgm:cxn modelId="{801DCF79-01D5-4C84-AEF3-BF2617400E72}" type="presOf" srcId="{682FB065-1C2A-4439-B9B4-7048FA4BF77F}" destId="{7B990D22-EAF6-47BE-A23F-9F4D4683EB86}" srcOrd="0" destOrd="0" presId="urn:microsoft.com/office/officeart/2005/8/layout/hierarchy1"/>
    <dgm:cxn modelId="{43D0CA7F-944C-4BE5-890E-BA04C18BDE81}" srcId="{682FB065-1C2A-4439-B9B4-7048FA4BF77F}" destId="{911BD58C-0AAC-45FE-820F-B7B1B276F639}" srcOrd="0" destOrd="0" parTransId="{23581AA5-0F31-4A2F-874F-9882C8FF1871}" sibTransId="{6E18E014-0C14-4010-9106-9670D1106720}"/>
    <dgm:cxn modelId="{3E9BFDE9-D15F-4680-892C-7776898640E2}" type="presParOf" srcId="{7B990D22-EAF6-47BE-A23F-9F4D4683EB86}" destId="{D6842EC8-9171-4758-8772-3ABC0C93052E}" srcOrd="0" destOrd="0" presId="urn:microsoft.com/office/officeart/2005/8/layout/hierarchy1"/>
    <dgm:cxn modelId="{6745762C-C507-4F59-A750-183E2CEAEE83}" type="presParOf" srcId="{D6842EC8-9171-4758-8772-3ABC0C93052E}" destId="{3E03A7E3-637B-421E-B6F5-E81EC37E4462}" srcOrd="0" destOrd="0" presId="urn:microsoft.com/office/officeart/2005/8/layout/hierarchy1"/>
    <dgm:cxn modelId="{7FBC835F-3182-4A4D-8749-1DD220C578BE}" type="presParOf" srcId="{3E03A7E3-637B-421E-B6F5-E81EC37E4462}" destId="{681886D4-F371-4DFF-8B6A-C253CC3A61C1}" srcOrd="0" destOrd="0" presId="urn:microsoft.com/office/officeart/2005/8/layout/hierarchy1"/>
    <dgm:cxn modelId="{C488F9EB-0F64-4FB4-A891-A490524F5F07}" type="presParOf" srcId="{3E03A7E3-637B-421E-B6F5-E81EC37E4462}" destId="{EEA72A62-99A5-4864-B03E-AACC5D845DFD}" srcOrd="1" destOrd="0" presId="urn:microsoft.com/office/officeart/2005/8/layout/hierarchy1"/>
    <dgm:cxn modelId="{611347B7-47C6-49F0-9A14-6F7F8A2B6EA6}" type="presParOf" srcId="{D6842EC8-9171-4758-8772-3ABC0C93052E}" destId="{7A63CCF5-5824-4498-B5E7-801773AC6279}" srcOrd="1" destOrd="0" presId="urn:microsoft.com/office/officeart/2005/8/layout/hierarchy1"/>
    <dgm:cxn modelId="{662AADFE-3BEF-4384-82A2-A15EE378B876}" type="presParOf" srcId="{7A63CCF5-5824-4498-B5E7-801773AC6279}" destId="{673B70B6-9A53-41D9-8553-57D48C61FF3E}" srcOrd="0" destOrd="0" presId="urn:microsoft.com/office/officeart/2005/8/layout/hierarchy1"/>
    <dgm:cxn modelId="{8636D9C2-A9DB-4FFC-BE21-8B87B9062D37}" type="presParOf" srcId="{7A63CCF5-5824-4498-B5E7-801773AC6279}" destId="{43F94E51-390A-4DCE-BDE8-84D5FC7D1914}" srcOrd="1" destOrd="0" presId="urn:microsoft.com/office/officeart/2005/8/layout/hierarchy1"/>
    <dgm:cxn modelId="{523C5780-4E30-4EFF-A5F1-60939E90E577}" type="presParOf" srcId="{43F94E51-390A-4DCE-BDE8-84D5FC7D1914}" destId="{318ABA28-213C-4A99-9F39-CA7D423784E3}" srcOrd="0" destOrd="0" presId="urn:microsoft.com/office/officeart/2005/8/layout/hierarchy1"/>
    <dgm:cxn modelId="{67D81582-0223-4EC7-8EF5-4A8D57108AA5}" type="presParOf" srcId="{318ABA28-213C-4A99-9F39-CA7D423784E3}" destId="{EB4A13DE-0480-46E6-B592-707B35A38596}" srcOrd="0" destOrd="0" presId="urn:microsoft.com/office/officeart/2005/8/layout/hierarchy1"/>
    <dgm:cxn modelId="{1B5654E1-069C-499E-8505-F5F52BF630FE}" type="presParOf" srcId="{318ABA28-213C-4A99-9F39-CA7D423784E3}" destId="{CA509948-5E1B-4C97-8788-4EA3679A95FB}" srcOrd="1" destOrd="0" presId="urn:microsoft.com/office/officeart/2005/8/layout/hierarchy1"/>
    <dgm:cxn modelId="{20C1ADDE-3448-462A-928A-AF22DB90AFBA}" type="presParOf" srcId="{43F94E51-390A-4DCE-BDE8-84D5FC7D1914}" destId="{F0151B3A-19A6-4407-8A21-F748A5515930}" srcOrd="1" destOrd="0" presId="urn:microsoft.com/office/officeart/2005/8/layout/hierarchy1"/>
    <dgm:cxn modelId="{AAF7AE6E-ACEF-4318-A9C5-32652EECEA19}" type="presParOf" srcId="{7A63CCF5-5824-4498-B5E7-801773AC6279}" destId="{F623A51E-2FDB-4B2D-A8E1-D98BBBD4A5B7}" srcOrd="2" destOrd="0" presId="urn:microsoft.com/office/officeart/2005/8/layout/hierarchy1"/>
    <dgm:cxn modelId="{0883137E-EBF6-464D-8164-CFAA1D86C580}" type="presParOf" srcId="{7A63CCF5-5824-4498-B5E7-801773AC6279}" destId="{C86D3BAF-B66E-4EDE-B480-6D4A5A63062C}" srcOrd="3" destOrd="0" presId="urn:microsoft.com/office/officeart/2005/8/layout/hierarchy1"/>
    <dgm:cxn modelId="{9BB827BA-764B-4587-96A8-594DABBA58A7}" type="presParOf" srcId="{C86D3BAF-B66E-4EDE-B480-6D4A5A63062C}" destId="{9841BC7F-6FC7-4187-ABD1-7D77DC93D55E}" srcOrd="0" destOrd="0" presId="urn:microsoft.com/office/officeart/2005/8/layout/hierarchy1"/>
    <dgm:cxn modelId="{9D200D91-4463-4F15-8C2F-BFF99B008201}" type="presParOf" srcId="{9841BC7F-6FC7-4187-ABD1-7D77DC93D55E}" destId="{8DE1F6CB-102C-44C6-AAA0-761F2B1CD269}" srcOrd="0" destOrd="0" presId="urn:microsoft.com/office/officeart/2005/8/layout/hierarchy1"/>
    <dgm:cxn modelId="{AD624EE7-2E98-4823-9E96-2F15DEC38B78}" type="presParOf" srcId="{9841BC7F-6FC7-4187-ABD1-7D77DC93D55E}" destId="{38D0BB33-3959-439F-B0BE-3D520FF59689}" srcOrd="1" destOrd="0" presId="urn:microsoft.com/office/officeart/2005/8/layout/hierarchy1"/>
    <dgm:cxn modelId="{C4FD0191-F220-4AFF-9087-F92E3BE264EC}" type="presParOf" srcId="{C86D3BAF-B66E-4EDE-B480-6D4A5A63062C}" destId="{A1962644-96D1-47F7-96EB-946B6E2EEB1F}" srcOrd="1" destOrd="0" presId="urn:microsoft.com/office/officeart/2005/8/layout/hierarchy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45DD1AA-2497-4B18-8235-1E72D196B6F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F397F8-8DFB-42DB-8F26-F6E75D8ABCEB}">
      <dgm:prSet phldrT="[Текст]" custT="1"/>
      <dgm:spPr/>
      <dgm:t>
        <a:bodyPr/>
        <a:lstStyle/>
        <a:p>
          <a:r>
            <a:rPr lang="ru-RU" sz="2000" b="1" dirty="0" smtClean="0"/>
            <a:t>Агрессия</a:t>
          </a:r>
          <a:endParaRPr lang="ru-RU" sz="2000" b="1" dirty="0"/>
        </a:p>
      </dgm:t>
    </dgm:pt>
    <dgm:pt modelId="{851A1D56-DB77-45B8-A362-9964A6A580EE}" type="parTrans" cxnId="{37189AEB-BCEB-4019-B0F2-37DCB1D1C129}">
      <dgm:prSet/>
      <dgm:spPr/>
      <dgm:t>
        <a:bodyPr/>
        <a:lstStyle/>
        <a:p>
          <a:endParaRPr lang="ru-RU"/>
        </a:p>
      </dgm:t>
    </dgm:pt>
    <dgm:pt modelId="{83703F1C-FE95-4B3E-BA72-C6AACC69B0EA}" type="sibTrans" cxnId="{37189AEB-BCEB-4019-B0F2-37DCB1D1C129}">
      <dgm:prSet/>
      <dgm:spPr/>
      <dgm:t>
        <a:bodyPr/>
        <a:lstStyle/>
        <a:p>
          <a:endParaRPr lang="ru-RU"/>
        </a:p>
      </dgm:t>
    </dgm:pt>
    <dgm:pt modelId="{911A42CA-AEDA-4831-AC56-5E4795B54F80}">
      <dgm:prSet phldrT="[Текст]" custT="1"/>
      <dgm:spPr/>
      <dgm:t>
        <a:bodyPr/>
        <a:lstStyle/>
        <a:p>
          <a:r>
            <a:rPr lang="ru-RU" sz="1800" b="1" dirty="0" smtClean="0"/>
            <a:t>Реактивная</a:t>
          </a:r>
          <a:endParaRPr lang="ru-RU" sz="1800" b="1" dirty="0"/>
        </a:p>
      </dgm:t>
    </dgm:pt>
    <dgm:pt modelId="{2D434756-DAD2-431D-B562-976B83918F92}" type="parTrans" cxnId="{2CC6D5B1-6928-482D-BFD9-23AC64D9C4CA}">
      <dgm:prSet/>
      <dgm:spPr/>
      <dgm:t>
        <a:bodyPr/>
        <a:lstStyle/>
        <a:p>
          <a:endParaRPr lang="ru-RU"/>
        </a:p>
      </dgm:t>
    </dgm:pt>
    <dgm:pt modelId="{9798033D-3BF4-459D-9E9F-A0F3597C0184}" type="sibTrans" cxnId="{2CC6D5B1-6928-482D-BFD9-23AC64D9C4CA}">
      <dgm:prSet/>
      <dgm:spPr/>
      <dgm:t>
        <a:bodyPr/>
        <a:lstStyle/>
        <a:p>
          <a:endParaRPr lang="ru-RU"/>
        </a:p>
      </dgm:t>
    </dgm:pt>
    <dgm:pt modelId="{45D552E1-77C3-4BA1-B05B-8920287F4502}">
      <dgm:prSet phldrT="[Текст]" custT="1"/>
      <dgm:spPr/>
      <dgm:t>
        <a:bodyPr/>
        <a:lstStyle/>
        <a:p>
          <a:r>
            <a:rPr lang="ru-RU" sz="1600" b="1" dirty="0" smtClean="0"/>
            <a:t>Враждебная</a:t>
          </a:r>
          <a:endParaRPr lang="ru-RU" sz="1600" b="1" dirty="0"/>
        </a:p>
      </dgm:t>
    </dgm:pt>
    <dgm:pt modelId="{FF621E83-C6B7-450A-9803-77DAADBB36FE}" type="parTrans" cxnId="{53A2EE43-8F96-4D0D-A237-F7D9056F4061}">
      <dgm:prSet/>
      <dgm:spPr/>
      <dgm:t>
        <a:bodyPr/>
        <a:lstStyle/>
        <a:p>
          <a:endParaRPr lang="ru-RU"/>
        </a:p>
      </dgm:t>
    </dgm:pt>
    <dgm:pt modelId="{CE5D5919-3204-44A3-BB1C-14EB80824349}" type="sibTrans" cxnId="{53A2EE43-8F96-4D0D-A237-F7D9056F4061}">
      <dgm:prSet/>
      <dgm:spPr/>
      <dgm:t>
        <a:bodyPr/>
        <a:lstStyle/>
        <a:p>
          <a:endParaRPr lang="ru-RU"/>
        </a:p>
      </dgm:t>
    </dgm:pt>
    <dgm:pt modelId="{F45EBD4D-9A65-49A1-B150-2FA4F8EEE348}">
      <dgm:prSet custT="1"/>
      <dgm:spPr/>
      <dgm:t>
        <a:bodyPr/>
        <a:lstStyle/>
        <a:p>
          <a:r>
            <a:rPr lang="ru-RU" sz="1600" b="1" dirty="0" smtClean="0"/>
            <a:t>Инструментальная</a:t>
          </a:r>
          <a:endParaRPr lang="ru-RU" sz="1600" b="1" dirty="0"/>
        </a:p>
      </dgm:t>
    </dgm:pt>
    <dgm:pt modelId="{28E4B0D2-35B3-47F3-BBC1-F66CC94AB4DE}" type="parTrans" cxnId="{01E2D964-6B09-4317-B823-2361541EEDA8}">
      <dgm:prSet/>
      <dgm:spPr/>
      <dgm:t>
        <a:bodyPr/>
        <a:lstStyle/>
        <a:p>
          <a:endParaRPr lang="ru-RU"/>
        </a:p>
      </dgm:t>
    </dgm:pt>
    <dgm:pt modelId="{8B21F4E0-BBA3-4CCE-B168-620AD59626DD}" type="sibTrans" cxnId="{01E2D964-6B09-4317-B823-2361541EEDA8}">
      <dgm:prSet/>
      <dgm:spPr/>
      <dgm:t>
        <a:bodyPr/>
        <a:lstStyle/>
        <a:p>
          <a:endParaRPr lang="ru-RU"/>
        </a:p>
      </dgm:t>
    </dgm:pt>
    <dgm:pt modelId="{4A688235-F6C6-4D7C-8813-1CA148AFE3F6}">
      <dgm:prSet custT="1"/>
      <dgm:spPr/>
      <dgm:t>
        <a:bodyPr/>
        <a:lstStyle/>
        <a:p>
          <a:r>
            <a:rPr lang="ru-RU" sz="1600" b="1" dirty="0" smtClean="0"/>
            <a:t>Агрессия в массовых  социальных явлениях</a:t>
          </a:r>
          <a:endParaRPr lang="ru-RU" sz="1600" b="1" dirty="0"/>
        </a:p>
      </dgm:t>
    </dgm:pt>
    <dgm:pt modelId="{1E0F72BD-B4E7-477F-B141-195412E73AA5}" type="parTrans" cxnId="{80C02D05-94F4-427D-BAD3-9BB275B0BD2B}">
      <dgm:prSet/>
      <dgm:spPr/>
      <dgm:t>
        <a:bodyPr/>
        <a:lstStyle/>
        <a:p>
          <a:endParaRPr lang="ru-RU"/>
        </a:p>
      </dgm:t>
    </dgm:pt>
    <dgm:pt modelId="{FC2D5CC6-628D-489D-BD1F-1783DF5CC388}" type="sibTrans" cxnId="{80C02D05-94F4-427D-BAD3-9BB275B0BD2B}">
      <dgm:prSet/>
      <dgm:spPr/>
      <dgm:t>
        <a:bodyPr/>
        <a:lstStyle/>
        <a:p>
          <a:endParaRPr lang="ru-RU"/>
        </a:p>
      </dgm:t>
    </dgm:pt>
    <dgm:pt modelId="{15A30928-2D78-4758-BBFC-FBC2913E412B}" type="pres">
      <dgm:prSet presAssocID="{645DD1AA-2497-4B18-8235-1E72D196B6F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5C18161-E0CD-49AA-A46B-5A8F142463C9}" type="pres">
      <dgm:prSet presAssocID="{C8F397F8-8DFB-42DB-8F26-F6E75D8ABCEB}" presName="hierRoot1" presStyleCnt="0"/>
      <dgm:spPr/>
    </dgm:pt>
    <dgm:pt modelId="{82E7B664-04BF-4BF5-B535-71F274D3D556}" type="pres">
      <dgm:prSet presAssocID="{C8F397F8-8DFB-42DB-8F26-F6E75D8ABCEB}" presName="composite" presStyleCnt="0"/>
      <dgm:spPr/>
    </dgm:pt>
    <dgm:pt modelId="{EDD02216-FA92-46AF-89C0-48A7C3AFC36A}" type="pres">
      <dgm:prSet presAssocID="{C8F397F8-8DFB-42DB-8F26-F6E75D8ABCEB}" presName="background" presStyleLbl="node0" presStyleIdx="0" presStyleCnt="1"/>
      <dgm:spPr/>
    </dgm:pt>
    <dgm:pt modelId="{81AC0F77-E905-40BA-8957-E19B330965E8}" type="pres">
      <dgm:prSet presAssocID="{C8F397F8-8DFB-42DB-8F26-F6E75D8ABCE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46F3B7-FF29-4026-8305-C7F5E05D6282}" type="pres">
      <dgm:prSet presAssocID="{C8F397F8-8DFB-42DB-8F26-F6E75D8ABCEB}" presName="hierChild2" presStyleCnt="0"/>
      <dgm:spPr/>
    </dgm:pt>
    <dgm:pt modelId="{72BD0320-76F8-47FF-83C3-30323C3CBD75}" type="pres">
      <dgm:prSet presAssocID="{2D434756-DAD2-431D-B562-976B83918F92}" presName="Name10" presStyleLbl="parChTrans1D2" presStyleIdx="0" presStyleCnt="4"/>
      <dgm:spPr/>
      <dgm:t>
        <a:bodyPr/>
        <a:lstStyle/>
        <a:p>
          <a:endParaRPr lang="ru-RU"/>
        </a:p>
      </dgm:t>
    </dgm:pt>
    <dgm:pt modelId="{BAF721CC-70CD-4D92-8857-1267E25EA205}" type="pres">
      <dgm:prSet presAssocID="{911A42CA-AEDA-4831-AC56-5E4795B54F80}" presName="hierRoot2" presStyleCnt="0"/>
      <dgm:spPr/>
    </dgm:pt>
    <dgm:pt modelId="{779CB589-9F62-49C0-A138-56E8C150135F}" type="pres">
      <dgm:prSet presAssocID="{911A42CA-AEDA-4831-AC56-5E4795B54F80}" presName="composite2" presStyleCnt="0"/>
      <dgm:spPr/>
    </dgm:pt>
    <dgm:pt modelId="{1FA75465-297E-438C-BCB7-72CFDD7289E5}" type="pres">
      <dgm:prSet presAssocID="{911A42CA-AEDA-4831-AC56-5E4795B54F80}" presName="background2" presStyleLbl="node2" presStyleIdx="0" presStyleCnt="4"/>
      <dgm:spPr/>
    </dgm:pt>
    <dgm:pt modelId="{BAE8C69F-99DF-4F54-8F18-3B3D144053BD}" type="pres">
      <dgm:prSet presAssocID="{911A42CA-AEDA-4831-AC56-5E4795B54F80}" presName="text2" presStyleLbl="fgAcc2" presStyleIdx="0" presStyleCnt="4" custScaleX="92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BC1318-9D1D-492A-864F-A8F46C9AF522}" type="pres">
      <dgm:prSet presAssocID="{911A42CA-AEDA-4831-AC56-5E4795B54F80}" presName="hierChild3" presStyleCnt="0"/>
      <dgm:spPr/>
    </dgm:pt>
    <dgm:pt modelId="{1A7EA20E-7E8F-4784-BA12-B0D3224EF887}" type="pres">
      <dgm:prSet presAssocID="{FF621E83-C6B7-450A-9803-77DAADBB36FE}" presName="Name10" presStyleLbl="parChTrans1D2" presStyleIdx="1" presStyleCnt="4"/>
      <dgm:spPr/>
      <dgm:t>
        <a:bodyPr/>
        <a:lstStyle/>
        <a:p>
          <a:endParaRPr lang="ru-RU"/>
        </a:p>
      </dgm:t>
    </dgm:pt>
    <dgm:pt modelId="{C8447691-FF88-438F-A935-AF8067067298}" type="pres">
      <dgm:prSet presAssocID="{45D552E1-77C3-4BA1-B05B-8920287F4502}" presName="hierRoot2" presStyleCnt="0"/>
      <dgm:spPr/>
    </dgm:pt>
    <dgm:pt modelId="{3058D1C3-34CE-4B69-9864-B0BDDDF4911E}" type="pres">
      <dgm:prSet presAssocID="{45D552E1-77C3-4BA1-B05B-8920287F4502}" presName="composite2" presStyleCnt="0"/>
      <dgm:spPr/>
    </dgm:pt>
    <dgm:pt modelId="{AAF92E6C-6924-4A12-A134-335F7E9B907E}" type="pres">
      <dgm:prSet presAssocID="{45D552E1-77C3-4BA1-B05B-8920287F4502}" presName="background2" presStyleLbl="node2" presStyleIdx="1" presStyleCnt="4"/>
      <dgm:spPr/>
    </dgm:pt>
    <dgm:pt modelId="{24E6EBBE-FFAB-46E1-A1EB-E7105F7F1CE8}" type="pres">
      <dgm:prSet presAssocID="{45D552E1-77C3-4BA1-B05B-8920287F4502}" presName="text2" presStyleLbl="fgAcc2" presStyleIdx="1" presStyleCnt="4" custScaleX="95614" custLinFactNeighborX="216" custLinFactNeighborY="6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AF39E3-1C18-4B6A-8694-CCBEBECA9B9C}" type="pres">
      <dgm:prSet presAssocID="{45D552E1-77C3-4BA1-B05B-8920287F4502}" presName="hierChild3" presStyleCnt="0"/>
      <dgm:spPr/>
    </dgm:pt>
    <dgm:pt modelId="{CAADB711-A829-44BD-B315-3C3990BA0171}" type="pres">
      <dgm:prSet presAssocID="{28E4B0D2-35B3-47F3-BBC1-F66CC94AB4DE}" presName="Name10" presStyleLbl="parChTrans1D2" presStyleIdx="2" presStyleCnt="4"/>
      <dgm:spPr/>
      <dgm:t>
        <a:bodyPr/>
        <a:lstStyle/>
        <a:p>
          <a:endParaRPr lang="ru-RU"/>
        </a:p>
      </dgm:t>
    </dgm:pt>
    <dgm:pt modelId="{D556D65F-6655-497C-BF73-73CFD2DBC905}" type="pres">
      <dgm:prSet presAssocID="{F45EBD4D-9A65-49A1-B150-2FA4F8EEE348}" presName="hierRoot2" presStyleCnt="0"/>
      <dgm:spPr/>
    </dgm:pt>
    <dgm:pt modelId="{CE0E052D-E094-4070-88F0-F69C0AE20EEB}" type="pres">
      <dgm:prSet presAssocID="{F45EBD4D-9A65-49A1-B150-2FA4F8EEE348}" presName="composite2" presStyleCnt="0"/>
      <dgm:spPr/>
    </dgm:pt>
    <dgm:pt modelId="{6172A73B-5B01-4EEA-8EA1-3270FFF4B9E0}" type="pres">
      <dgm:prSet presAssocID="{F45EBD4D-9A65-49A1-B150-2FA4F8EEE348}" presName="background2" presStyleLbl="node2" presStyleIdx="2" presStyleCnt="4"/>
      <dgm:spPr/>
    </dgm:pt>
    <dgm:pt modelId="{25D9D42A-7C1C-43AB-9DDD-3C4BB23B9BA4}" type="pres">
      <dgm:prSet presAssocID="{F45EBD4D-9A65-49A1-B150-2FA4F8EEE348}" presName="text2" presStyleLbl="fgAcc2" presStyleIdx="2" presStyleCnt="4" custScaleX="122633" custLinFactNeighborX="-5461" custLinFactNeighborY="-10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3B18B7-498B-4B8D-9CD4-F4A39C6FC018}" type="pres">
      <dgm:prSet presAssocID="{F45EBD4D-9A65-49A1-B150-2FA4F8EEE348}" presName="hierChild3" presStyleCnt="0"/>
      <dgm:spPr/>
    </dgm:pt>
    <dgm:pt modelId="{2D664795-495F-460C-A961-CEE318962412}" type="pres">
      <dgm:prSet presAssocID="{1E0F72BD-B4E7-477F-B141-195412E73AA5}" presName="Name10" presStyleLbl="parChTrans1D2" presStyleIdx="3" presStyleCnt="4"/>
      <dgm:spPr/>
      <dgm:t>
        <a:bodyPr/>
        <a:lstStyle/>
        <a:p>
          <a:endParaRPr lang="ru-RU"/>
        </a:p>
      </dgm:t>
    </dgm:pt>
    <dgm:pt modelId="{4389740D-6CEC-4B55-A486-2A9FB0F2786D}" type="pres">
      <dgm:prSet presAssocID="{4A688235-F6C6-4D7C-8813-1CA148AFE3F6}" presName="hierRoot2" presStyleCnt="0"/>
      <dgm:spPr/>
    </dgm:pt>
    <dgm:pt modelId="{DE621F51-1073-40A3-80F6-BFC317203141}" type="pres">
      <dgm:prSet presAssocID="{4A688235-F6C6-4D7C-8813-1CA148AFE3F6}" presName="composite2" presStyleCnt="0"/>
      <dgm:spPr/>
    </dgm:pt>
    <dgm:pt modelId="{8BEFE4D9-5229-4FD5-9739-3ECA2CA2C016}" type="pres">
      <dgm:prSet presAssocID="{4A688235-F6C6-4D7C-8813-1CA148AFE3F6}" presName="background2" presStyleLbl="node2" presStyleIdx="3" presStyleCnt="4"/>
      <dgm:spPr/>
    </dgm:pt>
    <dgm:pt modelId="{0277651A-F164-4DFE-BC1F-18B4F63D93A6}" type="pres">
      <dgm:prSet presAssocID="{4A688235-F6C6-4D7C-8813-1CA148AFE3F6}" presName="text2" presStyleLbl="fgAcc2" presStyleIdx="3" presStyleCnt="4" custScaleX="1323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A3415F-258F-467E-BB0A-FE143025A4DE}" type="pres">
      <dgm:prSet presAssocID="{4A688235-F6C6-4D7C-8813-1CA148AFE3F6}" presName="hierChild3" presStyleCnt="0"/>
      <dgm:spPr/>
    </dgm:pt>
  </dgm:ptLst>
  <dgm:cxnLst>
    <dgm:cxn modelId="{53A2EE43-8F96-4D0D-A237-F7D9056F4061}" srcId="{C8F397F8-8DFB-42DB-8F26-F6E75D8ABCEB}" destId="{45D552E1-77C3-4BA1-B05B-8920287F4502}" srcOrd="1" destOrd="0" parTransId="{FF621E83-C6B7-450A-9803-77DAADBB36FE}" sibTransId="{CE5D5919-3204-44A3-BB1C-14EB80824349}"/>
    <dgm:cxn modelId="{647CDC58-954A-4DAE-AA88-6CDC54939571}" type="presOf" srcId="{1E0F72BD-B4E7-477F-B141-195412E73AA5}" destId="{2D664795-495F-460C-A961-CEE318962412}" srcOrd="0" destOrd="0" presId="urn:microsoft.com/office/officeart/2005/8/layout/hierarchy1"/>
    <dgm:cxn modelId="{37189AEB-BCEB-4019-B0F2-37DCB1D1C129}" srcId="{645DD1AA-2497-4B18-8235-1E72D196B6FD}" destId="{C8F397F8-8DFB-42DB-8F26-F6E75D8ABCEB}" srcOrd="0" destOrd="0" parTransId="{851A1D56-DB77-45B8-A362-9964A6A580EE}" sibTransId="{83703F1C-FE95-4B3E-BA72-C6AACC69B0EA}"/>
    <dgm:cxn modelId="{B8F75842-022E-46AF-9FA4-F51081848353}" type="presOf" srcId="{4A688235-F6C6-4D7C-8813-1CA148AFE3F6}" destId="{0277651A-F164-4DFE-BC1F-18B4F63D93A6}" srcOrd="0" destOrd="0" presId="urn:microsoft.com/office/officeart/2005/8/layout/hierarchy1"/>
    <dgm:cxn modelId="{80C02D05-94F4-427D-BAD3-9BB275B0BD2B}" srcId="{C8F397F8-8DFB-42DB-8F26-F6E75D8ABCEB}" destId="{4A688235-F6C6-4D7C-8813-1CA148AFE3F6}" srcOrd="3" destOrd="0" parTransId="{1E0F72BD-B4E7-477F-B141-195412E73AA5}" sibTransId="{FC2D5CC6-628D-489D-BD1F-1783DF5CC388}"/>
    <dgm:cxn modelId="{2CC6D5B1-6928-482D-BFD9-23AC64D9C4CA}" srcId="{C8F397F8-8DFB-42DB-8F26-F6E75D8ABCEB}" destId="{911A42CA-AEDA-4831-AC56-5E4795B54F80}" srcOrd="0" destOrd="0" parTransId="{2D434756-DAD2-431D-B562-976B83918F92}" sibTransId="{9798033D-3BF4-459D-9E9F-A0F3597C0184}"/>
    <dgm:cxn modelId="{00B76232-B5FB-43DA-A74C-45D201BCCD62}" type="presOf" srcId="{F45EBD4D-9A65-49A1-B150-2FA4F8EEE348}" destId="{25D9D42A-7C1C-43AB-9DDD-3C4BB23B9BA4}" srcOrd="0" destOrd="0" presId="urn:microsoft.com/office/officeart/2005/8/layout/hierarchy1"/>
    <dgm:cxn modelId="{92D45F87-E85B-4CA1-86AA-AD3364819566}" type="presOf" srcId="{2D434756-DAD2-431D-B562-976B83918F92}" destId="{72BD0320-76F8-47FF-83C3-30323C3CBD75}" srcOrd="0" destOrd="0" presId="urn:microsoft.com/office/officeart/2005/8/layout/hierarchy1"/>
    <dgm:cxn modelId="{798A6274-5813-4E04-87A0-A0EFD88740DF}" type="presOf" srcId="{645DD1AA-2497-4B18-8235-1E72D196B6FD}" destId="{15A30928-2D78-4758-BBFC-FBC2913E412B}" srcOrd="0" destOrd="0" presId="urn:microsoft.com/office/officeart/2005/8/layout/hierarchy1"/>
    <dgm:cxn modelId="{71B2EB7B-07E4-4FFA-B308-3E0067522CE1}" type="presOf" srcId="{C8F397F8-8DFB-42DB-8F26-F6E75D8ABCEB}" destId="{81AC0F77-E905-40BA-8957-E19B330965E8}" srcOrd="0" destOrd="0" presId="urn:microsoft.com/office/officeart/2005/8/layout/hierarchy1"/>
    <dgm:cxn modelId="{5F0F89BF-9C70-4058-A692-F6A52FB91BE9}" type="presOf" srcId="{28E4B0D2-35B3-47F3-BBC1-F66CC94AB4DE}" destId="{CAADB711-A829-44BD-B315-3C3990BA0171}" srcOrd="0" destOrd="0" presId="urn:microsoft.com/office/officeart/2005/8/layout/hierarchy1"/>
    <dgm:cxn modelId="{8A376582-62CB-4FF4-8A90-5939F59C2D2D}" type="presOf" srcId="{911A42CA-AEDA-4831-AC56-5E4795B54F80}" destId="{BAE8C69F-99DF-4F54-8F18-3B3D144053BD}" srcOrd="0" destOrd="0" presId="urn:microsoft.com/office/officeart/2005/8/layout/hierarchy1"/>
    <dgm:cxn modelId="{642559F1-5301-409A-ADEC-B2EE60FFB164}" type="presOf" srcId="{FF621E83-C6B7-450A-9803-77DAADBB36FE}" destId="{1A7EA20E-7E8F-4784-BA12-B0D3224EF887}" srcOrd="0" destOrd="0" presId="urn:microsoft.com/office/officeart/2005/8/layout/hierarchy1"/>
    <dgm:cxn modelId="{5BB2D349-FC82-4631-AB98-B0FB8910B37C}" type="presOf" srcId="{45D552E1-77C3-4BA1-B05B-8920287F4502}" destId="{24E6EBBE-FFAB-46E1-A1EB-E7105F7F1CE8}" srcOrd="0" destOrd="0" presId="urn:microsoft.com/office/officeart/2005/8/layout/hierarchy1"/>
    <dgm:cxn modelId="{01E2D964-6B09-4317-B823-2361541EEDA8}" srcId="{C8F397F8-8DFB-42DB-8F26-F6E75D8ABCEB}" destId="{F45EBD4D-9A65-49A1-B150-2FA4F8EEE348}" srcOrd="2" destOrd="0" parTransId="{28E4B0D2-35B3-47F3-BBC1-F66CC94AB4DE}" sibTransId="{8B21F4E0-BBA3-4CCE-B168-620AD59626DD}"/>
    <dgm:cxn modelId="{4CABEAEA-8299-4032-B2D5-CA417D47A20B}" type="presParOf" srcId="{15A30928-2D78-4758-BBFC-FBC2913E412B}" destId="{C5C18161-E0CD-49AA-A46B-5A8F142463C9}" srcOrd="0" destOrd="0" presId="urn:microsoft.com/office/officeart/2005/8/layout/hierarchy1"/>
    <dgm:cxn modelId="{9041C377-F7F8-4E46-81C9-8115DF2E28A5}" type="presParOf" srcId="{C5C18161-E0CD-49AA-A46B-5A8F142463C9}" destId="{82E7B664-04BF-4BF5-B535-71F274D3D556}" srcOrd="0" destOrd="0" presId="urn:microsoft.com/office/officeart/2005/8/layout/hierarchy1"/>
    <dgm:cxn modelId="{7C777A8F-6E87-48AB-8287-FC261B9557FD}" type="presParOf" srcId="{82E7B664-04BF-4BF5-B535-71F274D3D556}" destId="{EDD02216-FA92-46AF-89C0-48A7C3AFC36A}" srcOrd="0" destOrd="0" presId="urn:microsoft.com/office/officeart/2005/8/layout/hierarchy1"/>
    <dgm:cxn modelId="{779279E8-56C6-47E3-9BB7-CC735B66B8E0}" type="presParOf" srcId="{82E7B664-04BF-4BF5-B535-71F274D3D556}" destId="{81AC0F77-E905-40BA-8957-E19B330965E8}" srcOrd="1" destOrd="0" presId="urn:microsoft.com/office/officeart/2005/8/layout/hierarchy1"/>
    <dgm:cxn modelId="{146C925C-D1CD-4E66-A6D1-476053D7D561}" type="presParOf" srcId="{C5C18161-E0CD-49AA-A46B-5A8F142463C9}" destId="{3546F3B7-FF29-4026-8305-C7F5E05D6282}" srcOrd="1" destOrd="0" presId="urn:microsoft.com/office/officeart/2005/8/layout/hierarchy1"/>
    <dgm:cxn modelId="{D825F41C-510F-4CCF-8876-CAAB4951EE1A}" type="presParOf" srcId="{3546F3B7-FF29-4026-8305-C7F5E05D6282}" destId="{72BD0320-76F8-47FF-83C3-30323C3CBD75}" srcOrd="0" destOrd="0" presId="urn:microsoft.com/office/officeart/2005/8/layout/hierarchy1"/>
    <dgm:cxn modelId="{2ABF02EC-51F5-4F80-8B30-8F91F5A696DE}" type="presParOf" srcId="{3546F3B7-FF29-4026-8305-C7F5E05D6282}" destId="{BAF721CC-70CD-4D92-8857-1267E25EA205}" srcOrd="1" destOrd="0" presId="urn:microsoft.com/office/officeart/2005/8/layout/hierarchy1"/>
    <dgm:cxn modelId="{7DB3AE9C-6126-474A-8BB7-90357DFCBD53}" type="presParOf" srcId="{BAF721CC-70CD-4D92-8857-1267E25EA205}" destId="{779CB589-9F62-49C0-A138-56E8C150135F}" srcOrd="0" destOrd="0" presId="urn:microsoft.com/office/officeart/2005/8/layout/hierarchy1"/>
    <dgm:cxn modelId="{D167F840-1CB7-42A8-A86E-ACDA1EC62CEF}" type="presParOf" srcId="{779CB589-9F62-49C0-A138-56E8C150135F}" destId="{1FA75465-297E-438C-BCB7-72CFDD7289E5}" srcOrd="0" destOrd="0" presId="urn:microsoft.com/office/officeart/2005/8/layout/hierarchy1"/>
    <dgm:cxn modelId="{AF9243D2-F618-412A-ADB8-7BD10548B772}" type="presParOf" srcId="{779CB589-9F62-49C0-A138-56E8C150135F}" destId="{BAE8C69F-99DF-4F54-8F18-3B3D144053BD}" srcOrd="1" destOrd="0" presId="urn:microsoft.com/office/officeart/2005/8/layout/hierarchy1"/>
    <dgm:cxn modelId="{86EBB22E-390E-464F-97D7-4AD3CF3E54A1}" type="presParOf" srcId="{BAF721CC-70CD-4D92-8857-1267E25EA205}" destId="{70BC1318-9D1D-492A-864F-A8F46C9AF522}" srcOrd="1" destOrd="0" presId="urn:microsoft.com/office/officeart/2005/8/layout/hierarchy1"/>
    <dgm:cxn modelId="{639661C7-0C5B-4EB5-828F-69B8FAD3EEE8}" type="presParOf" srcId="{3546F3B7-FF29-4026-8305-C7F5E05D6282}" destId="{1A7EA20E-7E8F-4784-BA12-B0D3224EF887}" srcOrd="2" destOrd="0" presId="urn:microsoft.com/office/officeart/2005/8/layout/hierarchy1"/>
    <dgm:cxn modelId="{93971241-4930-4E35-A74D-C4889978BD47}" type="presParOf" srcId="{3546F3B7-FF29-4026-8305-C7F5E05D6282}" destId="{C8447691-FF88-438F-A935-AF8067067298}" srcOrd="3" destOrd="0" presId="urn:microsoft.com/office/officeart/2005/8/layout/hierarchy1"/>
    <dgm:cxn modelId="{47178B3B-425D-46DF-97D7-88418513B571}" type="presParOf" srcId="{C8447691-FF88-438F-A935-AF8067067298}" destId="{3058D1C3-34CE-4B69-9864-B0BDDDF4911E}" srcOrd="0" destOrd="0" presId="urn:microsoft.com/office/officeart/2005/8/layout/hierarchy1"/>
    <dgm:cxn modelId="{455D3FD9-99D9-4D15-8493-67B9F3B99FC7}" type="presParOf" srcId="{3058D1C3-34CE-4B69-9864-B0BDDDF4911E}" destId="{AAF92E6C-6924-4A12-A134-335F7E9B907E}" srcOrd="0" destOrd="0" presId="urn:microsoft.com/office/officeart/2005/8/layout/hierarchy1"/>
    <dgm:cxn modelId="{BD332DCD-F773-4A59-B205-78CBF5186033}" type="presParOf" srcId="{3058D1C3-34CE-4B69-9864-B0BDDDF4911E}" destId="{24E6EBBE-FFAB-46E1-A1EB-E7105F7F1CE8}" srcOrd="1" destOrd="0" presId="urn:microsoft.com/office/officeart/2005/8/layout/hierarchy1"/>
    <dgm:cxn modelId="{5282006B-F742-459A-B8A8-0ED1691F7B87}" type="presParOf" srcId="{C8447691-FF88-438F-A935-AF8067067298}" destId="{DBAF39E3-1C18-4B6A-8694-CCBEBECA9B9C}" srcOrd="1" destOrd="0" presId="urn:microsoft.com/office/officeart/2005/8/layout/hierarchy1"/>
    <dgm:cxn modelId="{52FAF721-F47A-4649-8FC9-3046D789E053}" type="presParOf" srcId="{3546F3B7-FF29-4026-8305-C7F5E05D6282}" destId="{CAADB711-A829-44BD-B315-3C3990BA0171}" srcOrd="4" destOrd="0" presId="urn:microsoft.com/office/officeart/2005/8/layout/hierarchy1"/>
    <dgm:cxn modelId="{59235B6D-739C-4FAD-9D21-F091005834AA}" type="presParOf" srcId="{3546F3B7-FF29-4026-8305-C7F5E05D6282}" destId="{D556D65F-6655-497C-BF73-73CFD2DBC905}" srcOrd="5" destOrd="0" presId="urn:microsoft.com/office/officeart/2005/8/layout/hierarchy1"/>
    <dgm:cxn modelId="{3AED1104-617E-4B4F-B148-A05922857E35}" type="presParOf" srcId="{D556D65F-6655-497C-BF73-73CFD2DBC905}" destId="{CE0E052D-E094-4070-88F0-F69C0AE20EEB}" srcOrd="0" destOrd="0" presId="urn:microsoft.com/office/officeart/2005/8/layout/hierarchy1"/>
    <dgm:cxn modelId="{5B1B8AA8-BDFF-4B6B-B0A2-3E267273825D}" type="presParOf" srcId="{CE0E052D-E094-4070-88F0-F69C0AE20EEB}" destId="{6172A73B-5B01-4EEA-8EA1-3270FFF4B9E0}" srcOrd="0" destOrd="0" presId="urn:microsoft.com/office/officeart/2005/8/layout/hierarchy1"/>
    <dgm:cxn modelId="{87F4DB9D-02F4-4B9D-A11B-6CCEB1ABD2F2}" type="presParOf" srcId="{CE0E052D-E094-4070-88F0-F69C0AE20EEB}" destId="{25D9D42A-7C1C-43AB-9DDD-3C4BB23B9BA4}" srcOrd="1" destOrd="0" presId="urn:microsoft.com/office/officeart/2005/8/layout/hierarchy1"/>
    <dgm:cxn modelId="{0FE4CAC7-A6E2-47FC-8667-B82E89D3DA79}" type="presParOf" srcId="{D556D65F-6655-497C-BF73-73CFD2DBC905}" destId="{CB3B18B7-498B-4B8D-9CD4-F4A39C6FC018}" srcOrd="1" destOrd="0" presId="urn:microsoft.com/office/officeart/2005/8/layout/hierarchy1"/>
    <dgm:cxn modelId="{42D68BDE-5649-4EF7-A3F6-1CF213BED0A8}" type="presParOf" srcId="{3546F3B7-FF29-4026-8305-C7F5E05D6282}" destId="{2D664795-495F-460C-A961-CEE318962412}" srcOrd="6" destOrd="0" presId="urn:microsoft.com/office/officeart/2005/8/layout/hierarchy1"/>
    <dgm:cxn modelId="{4EF6CD52-DC49-4B44-97F2-D640FCC64498}" type="presParOf" srcId="{3546F3B7-FF29-4026-8305-C7F5E05D6282}" destId="{4389740D-6CEC-4B55-A486-2A9FB0F2786D}" srcOrd="7" destOrd="0" presId="urn:microsoft.com/office/officeart/2005/8/layout/hierarchy1"/>
    <dgm:cxn modelId="{3A31D3D0-D73E-4129-A583-F15FBB02E29A}" type="presParOf" srcId="{4389740D-6CEC-4B55-A486-2A9FB0F2786D}" destId="{DE621F51-1073-40A3-80F6-BFC317203141}" srcOrd="0" destOrd="0" presId="urn:microsoft.com/office/officeart/2005/8/layout/hierarchy1"/>
    <dgm:cxn modelId="{D0BA035E-0A44-47E0-9EE2-98B2B3FC60F9}" type="presParOf" srcId="{DE621F51-1073-40A3-80F6-BFC317203141}" destId="{8BEFE4D9-5229-4FD5-9739-3ECA2CA2C016}" srcOrd="0" destOrd="0" presId="urn:microsoft.com/office/officeart/2005/8/layout/hierarchy1"/>
    <dgm:cxn modelId="{652E722E-2288-430B-A85D-98FF56160EDD}" type="presParOf" srcId="{DE621F51-1073-40A3-80F6-BFC317203141}" destId="{0277651A-F164-4DFE-BC1F-18B4F63D93A6}" srcOrd="1" destOrd="0" presId="urn:microsoft.com/office/officeart/2005/8/layout/hierarchy1"/>
    <dgm:cxn modelId="{1B79CFF9-280B-4345-9FAA-A9BEB5F83F8D}" type="presParOf" srcId="{4389740D-6CEC-4B55-A486-2A9FB0F2786D}" destId="{77A3415F-258F-467E-BB0A-FE143025A4DE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75E0A-D6AE-4A14-B4F4-0CB2D315754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B18A7-FB20-454C-ADB5-BBC63C330C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0C37E39-23B2-4019-8B73-1A9994A10481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0177-DB2C-4DB0-91B0-5ACB8D298573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D594-1F61-45EC-80D1-D353BADCD9A4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6695-134C-460C-A2E2-C965633F5893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B408223-E749-4055-AAB5-703990B7A403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19E5-C368-4002-9477-7270DCABDFB5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FD43-082B-4CEC-A633-E623CF626D2E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56986-506C-4EBB-88FB-FBBD10946ADC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322C-5A21-40FC-AE59-2380031756C0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D28D7-C125-4543-9079-2913FDFF1871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46BA-D847-4FC7-A386-7D588E07B318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A71988C-DC32-4C19-AFD6-2E7587D70B63}" type="datetime1">
              <a:rPr lang="ru-RU" smtClean="0"/>
              <a:pPr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Психология жизненных ситуаций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Лектор: кандидат социологических наук, доцент Л.К. Качалов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Формы переработки конфликта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 rot="2700000">
            <a:off x="3702796" y="2524076"/>
            <a:ext cx="1666972" cy="166697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352800" y="1524000"/>
            <a:ext cx="2057400" cy="381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Тело/ощущения</a:t>
            </a: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3276600" y="4953000"/>
            <a:ext cx="2514600" cy="533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Контакты/Традиции</a:t>
            </a:r>
          </a:p>
        </p:txBody>
      </p:sp>
      <p:sp>
        <p:nvSpPr>
          <p:cNvPr id="30727" name="Rectangle 9"/>
          <p:cNvSpPr>
            <a:spLocks noChangeArrowheads="1"/>
          </p:cNvSpPr>
          <p:nvPr/>
        </p:nvSpPr>
        <p:spPr bwMode="auto">
          <a:xfrm>
            <a:off x="5943600" y="3276600"/>
            <a:ext cx="1676400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Деятельность /</a:t>
            </a:r>
          </a:p>
          <a:p>
            <a:pPr algn="ctr"/>
            <a:r>
              <a:rPr lang="ru-RU" b="1" dirty="0"/>
              <a:t>разум</a:t>
            </a:r>
          </a:p>
        </p:txBody>
      </p:sp>
      <p:sp>
        <p:nvSpPr>
          <p:cNvPr id="30728" name="Rectangle 11"/>
          <p:cNvSpPr>
            <a:spLocks noChangeArrowheads="1"/>
          </p:cNvSpPr>
          <p:nvPr/>
        </p:nvSpPr>
        <p:spPr bwMode="auto">
          <a:xfrm>
            <a:off x="1295400" y="3276600"/>
            <a:ext cx="1828800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Воображение / </a:t>
            </a:r>
          </a:p>
          <a:p>
            <a:pPr algn="ctr"/>
            <a:r>
              <a:rPr lang="ru-RU" b="1" dirty="0"/>
              <a:t>интуиция</a:t>
            </a:r>
          </a:p>
        </p:txBody>
      </p:sp>
      <p:sp>
        <p:nvSpPr>
          <p:cNvPr id="30729" name="Text Box 15"/>
          <p:cNvSpPr txBox="1">
            <a:spLocks noChangeArrowheads="1"/>
          </p:cNvSpPr>
          <p:nvPr/>
        </p:nvSpPr>
        <p:spPr bwMode="auto">
          <a:xfrm>
            <a:off x="3571868" y="3214686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Бессознательное</a:t>
            </a:r>
          </a:p>
        </p:txBody>
      </p:sp>
      <p:sp>
        <p:nvSpPr>
          <p:cNvPr id="30730" name="Номер слайда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8C697FA8-5E04-4DC4-8378-DC95632B6F0C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Типы реагирования на конфликт по </a:t>
            </a:r>
            <a:r>
              <a:rPr lang="ru-RU" dirty="0" err="1" smtClean="0"/>
              <a:t>Х.Киндлеру</a:t>
            </a:r>
            <a:r>
              <a:rPr lang="ru-RU" dirty="0" smtClean="0"/>
              <a:t>:</a:t>
            </a:r>
          </a:p>
          <a:p>
            <a:pPr marL="514350" indent="-514350">
              <a:buNone/>
            </a:pPr>
            <a:r>
              <a:rPr lang="ru-RU" dirty="0" smtClean="0"/>
              <a:t>1) Сохранение</a:t>
            </a:r>
          </a:p>
          <a:p>
            <a:pPr marL="514350" indent="-514350">
              <a:buNone/>
            </a:pPr>
            <a:r>
              <a:rPr lang="ru-RU" dirty="0" smtClean="0"/>
              <a:t>2) Сглаживание</a:t>
            </a:r>
          </a:p>
          <a:p>
            <a:pPr marL="514350" indent="-514350">
              <a:buNone/>
            </a:pPr>
            <a:r>
              <a:rPr lang="ru-RU" dirty="0" smtClean="0"/>
              <a:t>3) Доминирование</a:t>
            </a:r>
          </a:p>
          <a:p>
            <a:pPr marL="514350" indent="-514350">
              <a:buNone/>
            </a:pPr>
            <a:r>
              <a:rPr lang="ru-RU" dirty="0" smtClean="0"/>
              <a:t>4) Установление правил</a:t>
            </a:r>
          </a:p>
          <a:p>
            <a:pPr marL="514350" indent="-514350">
              <a:buNone/>
            </a:pPr>
            <a:r>
              <a:rPr lang="ru-RU" dirty="0" smtClean="0"/>
              <a:t>5) Сосуществование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6) Торговля</a:t>
            </a:r>
          </a:p>
          <a:p>
            <a:pPr>
              <a:buNone/>
            </a:pPr>
            <a:r>
              <a:rPr lang="ru-RU" dirty="0" smtClean="0"/>
              <a:t>7) Подчинение</a:t>
            </a:r>
          </a:p>
          <a:p>
            <a:pPr>
              <a:buNone/>
            </a:pPr>
            <a:r>
              <a:rPr lang="ru-RU" dirty="0" smtClean="0"/>
              <a:t>8) Поддерживающая свобода</a:t>
            </a:r>
          </a:p>
          <a:p>
            <a:pPr>
              <a:buNone/>
            </a:pPr>
            <a:r>
              <a:rPr lang="ru-RU" dirty="0" smtClean="0"/>
              <a:t>9) Сотрудничество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Типы реагирования на конфликт по </a:t>
            </a:r>
            <a:r>
              <a:rPr lang="ru-RU" b="1" dirty="0" err="1" smtClean="0"/>
              <a:t>Х.Киндлеру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714488"/>
            <a:ext cx="7643866" cy="4143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1142975" y="2071678"/>
            <a:ext cx="2143140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</a:t>
            </a:r>
            <a:r>
              <a:rPr lang="ru-RU" sz="2000" dirty="0" smtClean="0"/>
              <a:t>оминирование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500430" y="2071678"/>
            <a:ext cx="2143140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Торговля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5857884" y="2071678"/>
            <a:ext cx="2143140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Сотрудничество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1142976" y="3000372"/>
            <a:ext cx="2214578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Сглаживание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3500430" y="3000372"/>
            <a:ext cx="2214578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Сосуществование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5857884" y="3000372"/>
            <a:ext cx="2143140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Поддерживающая свобода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214414" y="3929066"/>
            <a:ext cx="2143140" cy="6429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Сохранение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3571868" y="3929066"/>
            <a:ext cx="2214578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Установление правил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5929322" y="3929066"/>
            <a:ext cx="2143140" cy="642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Подчинение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00100" y="5357826"/>
            <a:ext cx="671517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             Гибкость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1928802"/>
            <a:ext cx="357190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 1. Личностная вовлеченность</a:t>
            </a:r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7786710" y="5286388"/>
            <a:ext cx="64294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flipV="1">
            <a:off x="571472" y="1428736"/>
            <a:ext cx="571504" cy="428628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Способы регулирования конфликтов по К.Томасу:</a:t>
            </a:r>
          </a:p>
          <a:p>
            <a:pPr marL="514350" indent="-514350">
              <a:buAutoNum type="arabicParenR"/>
            </a:pPr>
            <a:r>
              <a:rPr lang="ru-RU" dirty="0" smtClean="0"/>
              <a:t>Соревнование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Приспособление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Компромисс</a:t>
            </a:r>
          </a:p>
          <a:p>
            <a:pPr marL="514350" indent="-514350">
              <a:buAutoNum type="arabicParenR"/>
            </a:pPr>
            <a:r>
              <a:rPr lang="ru-RU" dirty="0" smtClean="0"/>
              <a:t>Избегание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Сотрудничество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C014-26E0-4B1B-91FB-20B64EDF1B07}" type="slidenum">
              <a:rPr lang="ru-RU"/>
              <a:pPr/>
              <a:t>15</a:t>
            </a:fld>
            <a:endParaRPr lang="ru-R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14291"/>
            <a:ext cx="8040715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Способы регулирования конфликтов по К.Томасу</a:t>
            </a:r>
            <a:endParaRPr lang="ru-RU" sz="3200" b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257800"/>
          </a:xfrm>
          <a:ln cap="flat">
            <a:solidFill>
              <a:schemeClr val="tx1"/>
            </a:solidFill>
            <a:prstDash val="dash"/>
          </a:ln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133600" y="21336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2133600" y="54102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133600" y="24384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257800" y="24384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2133600" y="32004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4038600" y="32004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2971800" y="24384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133600" y="45720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2743200" y="4419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3810000" y="29718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2743200" y="22098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5029200" y="4343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5029200" y="2286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5486400" y="4343400"/>
            <a:ext cx="1600200" cy="457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принуждение</a:t>
            </a:r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1533548" y="5857892"/>
            <a:ext cx="6324600" cy="5191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Уровень направленности на собственные интересы </a:t>
            </a: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486400" y="2133600"/>
            <a:ext cx="1981200" cy="457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сотрудничество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200400" y="4343400"/>
            <a:ext cx="1219200" cy="457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уход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4343400" y="2971800"/>
            <a:ext cx="1905000" cy="457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компромисс</a:t>
            </a:r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3200400" y="2133600"/>
            <a:ext cx="1143000" cy="457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уступка</a:t>
            </a:r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1143000" y="22860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высокий</a:t>
            </a:r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1143000" y="32766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средний</a:t>
            </a:r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1143000" y="44196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низкий</a:t>
            </a:r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2514600" y="5486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низкий</a:t>
            </a:r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3657600" y="5486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средний</a:t>
            </a:r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4876800" y="5486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высокий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14348" y="1571612"/>
            <a:ext cx="461665" cy="466018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b="1" dirty="0" smtClean="0"/>
              <a:t>Уровень направленности на интересы других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«Техники бытия» Х. </a:t>
            </a:r>
            <a:r>
              <a:rPr lang="ru-RU" dirty="0" err="1" smtClean="0"/>
              <a:t>Томэ</a:t>
            </a:r>
            <a:r>
              <a:rPr lang="ru-RU" dirty="0" smtClean="0"/>
              <a:t>:</a:t>
            </a:r>
          </a:p>
          <a:p>
            <a:pPr marL="514350" indent="-514350">
              <a:buAutoNum type="arabicParenR"/>
            </a:pPr>
            <a:r>
              <a:rPr lang="ru-RU" dirty="0" smtClean="0"/>
              <a:t>Действия по изменению ситуаций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Приспособление к ситуации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Приспособление к своеобразию и потребностям других людей</a:t>
            </a:r>
          </a:p>
          <a:p>
            <a:pPr marL="514350" indent="-514350">
              <a:buAutoNum type="arabicParenR"/>
            </a:pPr>
            <a:r>
              <a:rPr lang="ru-RU" dirty="0" smtClean="0"/>
              <a:t>Забота об установлении и поддержании социальных контактов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5) Поиск социальной поддержки</a:t>
            </a:r>
          </a:p>
          <a:p>
            <a:pPr>
              <a:buNone/>
            </a:pPr>
            <a:r>
              <a:rPr lang="ru-RU" dirty="0" smtClean="0"/>
              <a:t>6) Идентификация с другими</a:t>
            </a:r>
          </a:p>
          <a:p>
            <a:pPr>
              <a:buNone/>
            </a:pPr>
            <a:r>
              <a:rPr lang="ru-RU" dirty="0" smtClean="0"/>
              <a:t>7) Коррекция своих ожиданий</a:t>
            </a:r>
          </a:p>
          <a:p>
            <a:pPr>
              <a:buNone/>
            </a:pPr>
            <a:r>
              <a:rPr lang="ru-RU" dirty="0" smtClean="0"/>
              <a:t>8) Самоутверждение</a:t>
            </a:r>
          </a:p>
          <a:p>
            <a:pPr>
              <a:buNone/>
            </a:pPr>
            <a:r>
              <a:rPr lang="ru-RU" dirty="0" smtClean="0"/>
              <a:t>9) Агрессия</a:t>
            </a:r>
          </a:p>
          <a:p>
            <a:pPr>
              <a:buNone/>
            </a:pPr>
            <a:r>
              <a:rPr lang="ru-RU" dirty="0" smtClean="0"/>
              <a:t>10) Отсрочивание удовлетворения своих потребностей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Типы поведения в значимых ситуациях по Е.Ю. </a:t>
            </a:r>
            <a:r>
              <a:rPr lang="ru-RU" dirty="0" err="1" smtClean="0"/>
              <a:t>Коржовой</a:t>
            </a:r>
            <a:r>
              <a:rPr lang="ru-RU" dirty="0" smtClean="0"/>
              <a:t>:</a:t>
            </a:r>
          </a:p>
          <a:p>
            <a:pPr marL="514350" indent="-514350">
              <a:buAutoNum type="arabicParenR"/>
            </a:pPr>
            <a:r>
              <a:rPr lang="ru-RU" dirty="0" smtClean="0"/>
              <a:t>Соматическое реагирование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Поведение, связанное с отношением к работе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Поведение, связанное с отношением к другим видам деятельности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4) Поведение, связанное с отношением к людям</a:t>
            </a:r>
          </a:p>
          <a:p>
            <a:pPr>
              <a:buNone/>
            </a:pPr>
            <a:r>
              <a:rPr lang="ru-RU" dirty="0" smtClean="0"/>
              <a:t>5) Реагирование, связанное с внутренним миром: более непосредственное, на уровне эмоций</a:t>
            </a:r>
          </a:p>
          <a:p>
            <a:pPr>
              <a:buNone/>
            </a:pPr>
            <a:r>
              <a:rPr lang="ru-RU" dirty="0" smtClean="0"/>
              <a:t>6) Реагирование, связанное с внутренним миром: более опосредованное, на уровне мышления и личности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Стратегии поведения являются различными вариантами процесса адаптации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лекции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1. Понятие ситуации</a:t>
            </a:r>
          </a:p>
          <a:p>
            <a:pPr>
              <a:buNone/>
            </a:pPr>
            <a:r>
              <a:rPr lang="ru-RU" dirty="0" smtClean="0"/>
              <a:t> 2. Поведение в жизненных ситуациях</a:t>
            </a:r>
          </a:p>
          <a:p>
            <a:pPr>
              <a:buNone/>
            </a:pPr>
            <a:r>
              <a:rPr lang="ru-RU" dirty="0" smtClean="0"/>
              <a:t> 3. Характеристика стратегий поведения в жизненных ситуациях</a:t>
            </a:r>
          </a:p>
          <a:p>
            <a:pPr>
              <a:buNone/>
            </a:pPr>
            <a:r>
              <a:rPr lang="ru-RU" dirty="0" smtClean="0"/>
              <a:t>4. Психическое здоровье как регулятор поведения в жизненных ситуациях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000108"/>
          <a:ext cx="82296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3.1. Соматически ориентированные формы поведения: психосоматические расстройства, соматизация, аггравация, симуляция, тремор</a:t>
            </a:r>
          </a:p>
          <a:p>
            <a:pPr>
              <a:buNone/>
            </a:pPr>
            <a:r>
              <a:rPr lang="ru-RU" dirty="0" smtClean="0"/>
              <a:t>1) Психосоматические расстройства – нарушение функций внутренних органов и систем, которые связаны нервно-психическими факторами, переживанием острой психической травмы, особенностями эмоционального реагирования личности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Механизм возникновения </a:t>
            </a:r>
            <a:r>
              <a:rPr lang="ru-RU" b="1" dirty="0" err="1" smtClean="0"/>
              <a:t>психосоматозов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8586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2) Соматизация – процесс формирования симптомов заболевания или необычных  болезненных  ощущений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3) Аггравация – преувеличение тяжести симптомов реально существующего  заболевания или болезненного состояния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4) Симуляция – поведение направленное на имитацию болезни или её отдельных симптомов с целью введения в обман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5) Тремор – непроизвольные ритмические мышечные сокращения, вызывающие колебательные движения конечностей, туловища.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b="1" dirty="0" smtClean="0"/>
              <a:t>Психогении </a:t>
            </a:r>
            <a:r>
              <a:rPr lang="ru-RU" dirty="0" smtClean="0"/>
              <a:t>– расстройства психики, возникающие под влиянием психических травм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6" name="Схема 5"/>
          <p:cNvGraphicFramePr/>
          <p:nvPr/>
        </p:nvGraphicFramePr>
        <p:xfrm>
          <a:off x="571472" y="2500306"/>
          <a:ext cx="8143932" cy="2960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1142984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Неврозы – группа нервно-психических расстройств, возникающих при нарушении особо значимых жизненных отношений личности</a:t>
            </a:r>
          </a:p>
          <a:p>
            <a:r>
              <a:rPr lang="ru-RU" dirty="0" smtClean="0"/>
              <a:t>По Фрейду, невроз – материализация биологических по своей природе влечений</a:t>
            </a:r>
          </a:p>
          <a:p>
            <a:r>
              <a:rPr lang="ru-RU" dirty="0" smtClean="0"/>
              <a:t>По Адлеру, невроз – проявление чувства неполноценности и тенденции к самоутверждению</a:t>
            </a:r>
          </a:p>
          <a:p>
            <a:r>
              <a:rPr lang="ru-RU" dirty="0" smtClean="0"/>
              <a:t>По </a:t>
            </a:r>
            <a:r>
              <a:rPr lang="ru-RU" dirty="0" err="1" smtClean="0"/>
              <a:t>Хорни</a:t>
            </a:r>
            <a:r>
              <a:rPr lang="ru-RU" dirty="0" smtClean="0"/>
              <a:t>, невроз – проявление тревожности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Понятие ситуации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Психология среды (психологическая экология)</a:t>
            </a:r>
          </a:p>
          <a:p>
            <a:r>
              <a:rPr lang="ru-RU" dirty="0" smtClean="0"/>
              <a:t>Ситуация интерпретируется как внешнее условие протекания жизнедеятельности</a:t>
            </a:r>
          </a:p>
          <a:p>
            <a:r>
              <a:rPr lang="ru-RU" dirty="0" smtClean="0"/>
              <a:t>Структура ситуации – действующие лица, </a:t>
            </a:r>
          </a:p>
          <a:p>
            <a:pPr>
              <a:buNone/>
            </a:pPr>
            <a:r>
              <a:rPr lang="ru-RU" dirty="0" smtClean="0"/>
              <a:t>   их деятельность, её временные и пространственные аспекты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Патогенетическая концепция невроза В.Н.Мясищева.</a:t>
            </a:r>
          </a:p>
          <a:p>
            <a:r>
              <a:rPr lang="ru-RU" dirty="0" smtClean="0"/>
              <a:t>Невроз – глобальное личностное расстройство, в основе которого лежит нарушение наиболее значимых для личности отношений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 Личностный кризис – критический момент в функционировании личности, находящейся в ситуации, когда невозможна реализация жизненного замысла</a:t>
            </a:r>
          </a:p>
          <a:p>
            <a:pPr>
              <a:buNone/>
            </a:pPr>
            <a:r>
              <a:rPr lang="ru-RU" dirty="0" smtClean="0"/>
              <a:t>3) Суицид – осознанный акт устранения из жизни под воздействием острых психотравмирующих ситуаций, при которых собственная жизнь как высшая ценность теряет для данного индивида смысл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4) Апатия – состояние, для которого характерна эмоциональная пассивность, безразличие, равнодушие к себе, окружающим, событиям окружающей действительности, ослабление побуждений, внимания</a:t>
            </a:r>
          </a:p>
          <a:p>
            <a:pPr>
              <a:buNone/>
            </a:pPr>
            <a:r>
              <a:rPr lang="ru-RU" dirty="0" smtClean="0"/>
              <a:t>5) Аутизм – уход индивида от контактов с окружающей действительностью и погружение в мир собственных переживаний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6) </a:t>
            </a:r>
            <a:r>
              <a:rPr lang="ru-RU" dirty="0" err="1" smtClean="0"/>
              <a:t>Сверхценные</a:t>
            </a:r>
            <a:r>
              <a:rPr lang="ru-RU" dirty="0" smtClean="0"/>
              <a:t> </a:t>
            </a:r>
            <a:r>
              <a:rPr lang="ru-RU" dirty="0" smtClean="0"/>
              <a:t>идеи – суждения, идеи, представления, занимающие в сознании индивида не соответствующее их значению преобладающее положение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Социальные формы поведения</a:t>
            </a:r>
          </a:p>
          <a:p>
            <a:r>
              <a:rPr lang="ru-RU" b="1" dirty="0" smtClean="0"/>
              <a:t>Агрессия – </a:t>
            </a:r>
            <a:r>
              <a:rPr lang="ru-RU" dirty="0" smtClean="0"/>
              <a:t>это поведение, направленное на нанесение физического или психологического вреда, ущерба либо на уничтожение другого человека, группы людей или самого себя (</a:t>
            </a:r>
            <a:r>
              <a:rPr lang="ru-RU" dirty="0" err="1" smtClean="0"/>
              <a:t>аутоагрессия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«Корневое» значение агрессии – </a:t>
            </a:r>
            <a:r>
              <a:rPr lang="ru-RU" dirty="0" err="1" smtClean="0"/>
              <a:t>непровоцируемое</a:t>
            </a:r>
            <a:r>
              <a:rPr lang="ru-RU" dirty="0" smtClean="0"/>
              <a:t> нападение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Поведение типа А</a:t>
            </a:r>
            <a:r>
              <a:rPr lang="ru-RU" dirty="0" smtClean="0"/>
              <a:t> – специфический стиль поведения, который характеризуется агрессивностью, чрезмерной вовлеченностью в работу, нетерпеливостью, стремлением к достижению, соперничеству, торопливой речью, напряжением мышц лица и тела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Характеристика стратегий поведения в жизненных ситуациях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Поведение типа Б</a:t>
            </a:r>
            <a:r>
              <a:rPr lang="ru-RU" dirty="0" smtClean="0"/>
              <a:t> – это стиль поведения, который характеризуется расслабленностью, спокойствием, умеренной вовлеченностью в работу при чередовании работы и отдыха, отсутствием состояния непрерывной эмоциональной напряженности, уравновешенностью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Психическое здоровье как регулятор поведения в жизненных ситуациях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Психическое здоровье как состояние благополучия, при котором человек может реализовать свой собственный потенциал, справляться с обычными жизненными стрессами, продуктивно и плодотворно работать, а также вносить вклад в жизнь своего сообщества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Критерии психического здоровья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осознание и чувство непрерывности, постоянства и идентичности своего физического и психического «Я»;</a:t>
            </a:r>
          </a:p>
          <a:p>
            <a:pPr lvl="0"/>
            <a:r>
              <a:rPr lang="ru-RU" dirty="0" smtClean="0"/>
              <a:t>чувство постоянства и идентичности переживаний в однотипных ситуациях</a:t>
            </a:r>
          </a:p>
          <a:p>
            <a:pPr lvl="0"/>
            <a:r>
              <a:rPr lang="ru-RU" dirty="0" smtClean="0"/>
              <a:t>критичность к себе и своей собственной психической продукции (деятельности) и ее результатам</a:t>
            </a:r>
          </a:p>
          <a:p>
            <a:pPr lvl="0"/>
            <a:r>
              <a:rPr lang="ru-RU" dirty="0" smtClean="0"/>
              <a:t>соответствие психических реакций (адекватность) силе и частоте средовых воздействий, социальным обстоятельствам и ситуациям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Понятие ситуации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Критерии психического здоровья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способность самоуправления поведением в соответствии с социальными нормами, правилами, законами</a:t>
            </a:r>
          </a:p>
          <a:p>
            <a:pPr lvl="0"/>
            <a:r>
              <a:rPr lang="ru-RU" dirty="0" smtClean="0"/>
              <a:t>способность планировать собственную жизнедеятельность и реализовывать эти планы</a:t>
            </a:r>
          </a:p>
          <a:p>
            <a:pPr lvl="0"/>
            <a:r>
              <a:rPr lang="ru-RU" dirty="0" smtClean="0"/>
              <a:t>способность изменять способ поведения в зависимости от смены жизненных ситуаций и обстоятельств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Психологическое здоровье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Психологические  аспекты психического здоровья - то, что относится к личности в целом, с высшими проявлениями человеческого духа</a:t>
            </a:r>
          </a:p>
          <a:p>
            <a:r>
              <a:rPr lang="ru-RU" dirty="0" smtClean="0"/>
              <a:t>Для  психологического здоровья норма - </a:t>
            </a:r>
            <a:r>
              <a:rPr lang="ru-RU" dirty="0" err="1" smtClean="0"/>
              <a:t>этоприсутствие</a:t>
            </a:r>
            <a:r>
              <a:rPr lang="ru-RU" dirty="0" smtClean="0"/>
              <a:t> определенных личностных характеристик, позволяющих не только адаптироваться к обществу, но и, развиваясь самому, содействовать его развитию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Уровни психологического здоровья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Высший </a:t>
            </a:r>
            <a:r>
              <a:rPr lang="ru-RU" dirty="0" smtClean="0"/>
              <a:t>– </a:t>
            </a:r>
            <a:r>
              <a:rPr lang="ru-RU" dirty="0" err="1" smtClean="0"/>
              <a:t>креативный</a:t>
            </a:r>
            <a:r>
              <a:rPr lang="ru-RU" dirty="0" smtClean="0"/>
              <a:t> – люди с устойчивой адаптацией к среде, наличие резерва сил для преодоления стрессовых ситуаций, активного  творческого отношения к действительности</a:t>
            </a:r>
          </a:p>
          <a:p>
            <a:r>
              <a:rPr lang="ru-RU" b="1" dirty="0" smtClean="0"/>
              <a:t>Средний</a:t>
            </a:r>
            <a:r>
              <a:rPr lang="ru-RU" dirty="0" smtClean="0"/>
              <a:t> –адаптивный –люди адаптированные к социуму, но имеющие несколько повышенную тревожность. Группа риска</a:t>
            </a:r>
          </a:p>
          <a:p>
            <a:r>
              <a:rPr lang="ru-RU" b="1" dirty="0" smtClean="0"/>
              <a:t>Низший</a:t>
            </a:r>
            <a:r>
              <a:rPr lang="ru-RU" dirty="0" smtClean="0"/>
              <a:t> –</a:t>
            </a:r>
            <a:r>
              <a:rPr lang="ru-RU" dirty="0" err="1" smtClean="0"/>
              <a:t>дезадаптивный</a:t>
            </a:r>
            <a:r>
              <a:rPr lang="ru-RU" dirty="0" smtClean="0"/>
              <a:t> – люди с нарушением баланса процессов ассимиляции и аккомодации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Характеристики психологически здорового человека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спонтанность и творчество, жизнерадостность, открытость, самопознание и познавание окружающего мира не только разумом, но и чувствами, интуицией</a:t>
            </a:r>
          </a:p>
          <a:p>
            <a:pPr lvl="0"/>
            <a:r>
              <a:rPr lang="ru-RU" dirty="0" smtClean="0"/>
              <a:t>принятие самого себя и признание ценности и уникальности окружающих людей</a:t>
            </a:r>
          </a:p>
          <a:p>
            <a:pPr lvl="0"/>
            <a:r>
              <a:rPr lang="ru-RU" dirty="0" smtClean="0"/>
              <a:t>ответственность за свою жизнь и извлечение уроков из неблагоприятных ситуаций</a:t>
            </a:r>
          </a:p>
          <a:p>
            <a:pPr lvl="0"/>
            <a:r>
              <a:rPr lang="ru-RU" dirty="0" smtClean="0"/>
              <a:t>наполненность жизни смыслом, хотя человек не всегда формулирует его для себя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Характеристики психологически здорового человека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постоянное развитие и способствование развитию других людей</a:t>
            </a:r>
          </a:p>
          <a:p>
            <a:pPr lvl="0"/>
            <a:r>
              <a:rPr lang="ru-RU" dirty="0" smtClean="0"/>
              <a:t>жизненный путь может быть не совсем легким, а иногда довольно тяжелым, но человек хорошо адаптируется к быстро изменяющимся условиям жизни</a:t>
            </a:r>
          </a:p>
          <a:p>
            <a:pPr lvl="0"/>
            <a:r>
              <a:rPr lang="ru-RU" dirty="0" smtClean="0"/>
              <a:t>способность находиться в ситуации неопределенности, доверие тому, что будет завтра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Понятие психического здоровья и зрелость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По  Э. </a:t>
            </a:r>
            <a:r>
              <a:rPr lang="ru-RU" b="1" dirty="0" err="1" smtClean="0"/>
              <a:t>Фромму</a:t>
            </a:r>
            <a:r>
              <a:rPr lang="ru-RU" dirty="0" smtClean="0"/>
              <a:t>, психически здоровый человек - это зрелый, продуктивный человек</a:t>
            </a:r>
          </a:p>
          <a:p>
            <a:r>
              <a:rPr lang="ru-RU" b="1" dirty="0" smtClean="0"/>
              <a:t>По  А. </a:t>
            </a:r>
            <a:r>
              <a:rPr lang="ru-RU" b="1" dirty="0" err="1" smtClean="0"/>
              <a:t>Маслоу</a:t>
            </a:r>
            <a:r>
              <a:rPr lang="ru-RU" b="1" dirty="0" smtClean="0"/>
              <a:t>, </a:t>
            </a:r>
            <a:r>
              <a:rPr lang="ru-RU" dirty="0" smtClean="0"/>
              <a:t>нормальное развитие происходит у </a:t>
            </a:r>
            <a:r>
              <a:rPr lang="ru-RU" dirty="0" err="1" smtClean="0"/>
              <a:t>самоактуализирующихся</a:t>
            </a:r>
            <a:r>
              <a:rPr lang="ru-RU" dirty="0" smtClean="0"/>
              <a:t> людей, характеризующихся спонтанностью, естественностью, принятием себя; они свободны от стереотипов, не зависят от мнения других людей </a:t>
            </a:r>
          </a:p>
          <a:p>
            <a:r>
              <a:rPr lang="ru-RU" b="1" dirty="0" smtClean="0"/>
              <a:t>По  Г. </a:t>
            </a:r>
            <a:r>
              <a:rPr lang="ru-RU" b="1" dirty="0" err="1" smtClean="0"/>
              <a:t>Оллпорту</a:t>
            </a:r>
            <a:r>
              <a:rPr lang="ru-RU" dirty="0" smtClean="0"/>
              <a:t>, здоровой личности присуща активная позиция по отношению к действительности, доступность опыта сознанию, самопознание, способность к абстракции, постоянный процесс индивидуализации, устойчивость к фрустрации и функциональная автономия черт 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Уровни психического здоровья в зависимости от субъективной оценки адаптации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8229600" cy="4371034"/>
          </a:xfrm>
        </p:spPr>
        <p:txBody>
          <a:bodyPr/>
          <a:lstStyle/>
          <a:p>
            <a:pPr lvl="0"/>
            <a:r>
              <a:rPr lang="ru-RU" dirty="0" smtClean="0"/>
              <a:t>Уровень   стабильного психического здоровья</a:t>
            </a:r>
          </a:p>
          <a:p>
            <a:pPr lvl="0"/>
            <a:r>
              <a:rPr lang="ru-RU" dirty="0" smtClean="0"/>
              <a:t>Уровень  риска</a:t>
            </a:r>
          </a:p>
          <a:p>
            <a:pPr lvl="0"/>
            <a:r>
              <a:rPr lang="ru-RU" dirty="0" smtClean="0"/>
              <a:t>Уровень  предболезни</a:t>
            </a:r>
          </a:p>
          <a:p>
            <a:pPr lvl="0"/>
            <a:r>
              <a:rPr lang="ru-RU" dirty="0" err="1" smtClean="0"/>
              <a:t>Донозологический</a:t>
            </a:r>
            <a:r>
              <a:rPr lang="ru-RU" dirty="0" smtClean="0"/>
              <a:t>  уровень</a:t>
            </a:r>
          </a:p>
          <a:p>
            <a:pPr lvl="0"/>
            <a:r>
              <a:rPr lang="ru-RU" dirty="0" smtClean="0"/>
              <a:t>Уровень  болезни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Варианты кризиса идентичности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Апатический  (пассивный уход в себя, утрата жизненного тонуса, тревожно-депрессивное настроение, замкнутость, неверие в свои силы, агрессивность);</a:t>
            </a:r>
          </a:p>
          <a:p>
            <a:pPr lvl="0"/>
            <a:r>
              <a:rPr lang="ru-RU" dirty="0" smtClean="0"/>
              <a:t>Деструктивный  (активизация агрессивных инстинктов, </a:t>
            </a:r>
            <a:r>
              <a:rPr lang="ru-RU" dirty="0" err="1" smtClean="0"/>
              <a:t>дисфорическое</a:t>
            </a:r>
            <a:r>
              <a:rPr lang="ru-RU" dirty="0" smtClean="0"/>
              <a:t> настроение, обостренная нетерпимость к другим точкам зрения, часто </a:t>
            </a:r>
            <a:r>
              <a:rPr lang="ru-RU" dirty="0" err="1" smtClean="0"/>
              <a:t>антисоциальные</a:t>
            </a:r>
            <a:r>
              <a:rPr lang="ru-RU" dirty="0" smtClean="0"/>
              <a:t> поступки);</a:t>
            </a:r>
          </a:p>
          <a:p>
            <a:r>
              <a:rPr lang="ru-RU" dirty="0" err="1" smtClean="0"/>
              <a:t>Негативистический</a:t>
            </a:r>
            <a:r>
              <a:rPr lang="ru-RU" dirty="0" smtClean="0"/>
              <a:t>  (скептически-пессимистические настроения, негативная оценка происходящего при отсутствии </a:t>
            </a:r>
            <a:r>
              <a:rPr lang="ru-RU" dirty="0" err="1" smtClean="0"/>
              <a:t>антисоциальной</a:t>
            </a:r>
            <a:r>
              <a:rPr lang="ru-RU" dirty="0" smtClean="0"/>
              <a:t> деятельности)</a:t>
            </a: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Психическая травма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Это  жизненная ситуация, характеризующаяся индивидуальной и относительной неразрешимостью и вызывающая состояния нервно-психического напряжения, которое приводит к нарушениям психического здоровья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Многообразие психических травм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массивные (катастрофические), внезапные, острые;</a:t>
            </a:r>
          </a:p>
          <a:p>
            <a:pPr lvl="0"/>
            <a:r>
              <a:rPr lang="ru-RU" dirty="0" smtClean="0"/>
              <a:t>ситуационные острые (обоюдоострые), многопланового воздействия (утрата социального преимущества, возможности самоутверждения);</a:t>
            </a:r>
          </a:p>
          <a:p>
            <a:pPr lvl="0"/>
            <a:r>
              <a:rPr lang="ru-RU" dirty="0" smtClean="0"/>
              <a:t>пролонгированные ситуации, действующие на протяжении многих лет ( ситуации кумира семьи);</a:t>
            </a:r>
          </a:p>
          <a:p>
            <a:r>
              <a:rPr lang="ru-RU" dirty="0" smtClean="0"/>
              <a:t>пролонгированные ситуационные «взрывы», приводящие к осознанной необходимости психического перенапряжения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Понятие ситуации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Ситуация понимается как результат взаимодействия личности и среды</a:t>
            </a:r>
          </a:p>
          <a:p>
            <a:r>
              <a:rPr lang="ru-RU" dirty="0" smtClean="0"/>
              <a:t>Ситуации делятся на: а) объективные и б) субъективные</a:t>
            </a:r>
          </a:p>
          <a:p>
            <a:r>
              <a:rPr lang="ru-RU" dirty="0" smtClean="0"/>
              <a:t>Определение ситуации происходит посредством придания значения объективной ситуации</a:t>
            </a:r>
          </a:p>
          <a:p>
            <a:r>
              <a:rPr lang="ru-RU" dirty="0" smtClean="0"/>
              <a:t>Ситуация как когнитивный конструкт личности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1. Понятие ситуации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Поведение как функция взаимодействия личности и средовой ситуации в данный момент времени</a:t>
            </a:r>
          </a:p>
          <a:p>
            <a:pPr algn="just"/>
            <a:r>
              <a:rPr lang="ru-RU" b="1" dirty="0" smtClean="0"/>
              <a:t>Интерактивная позиция личностно-ситуативного взаимодействия:</a:t>
            </a:r>
          </a:p>
          <a:p>
            <a:pPr marL="514350" indent="-514350" algn="just">
              <a:buAutoNum type="arabicParenR"/>
            </a:pPr>
            <a:r>
              <a:rPr lang="ru-RU" dirty="0" smtClean="0"/>
              <a:t>Поведение как функция взаимодействия личности и ситуации</a:t>
            </a:r>
          </a:p>
          <a:p>
            <a:pPr marL="514350" indent="-514350" algn="just">
              <a:buAutoNum type="arabicParenR"/>
            </a:pPr>
            <a:r>
              <a:rPr lang="ru-RU" dirty="0" smtClean="0"/>
              <a:t>Личность как активный субъект</a:t>
            </a:r>
          </a:p>
          <a:p>
            <a:pPr marL="514350" indent="-514350" algn="just">
              <a:buAutoNum type="arabicParenR"/>
            </a:pPr>
            <a:r>
              <a:rPr lang="ru-RU" dirty="0" smtClean="0"/>
              <a:t>Личностные детерминанты поведения: </a:t>
            </a:r>
            <a:r>
              <a:rPr lang="ru-RU" dirty="0" err="1" smtClean="0"/>
              <a:t>когнитивние</a:t>
            </a:r>
            <a:r>
              <a:rPr lang="ru-RU" dirty="0" smtClean="0"/>
              <a:t> и мотивационные особенности</a:t>
            </a:r>
          </a:p>
          <a:p>
            <a:pPr marL="514350" indent="-514350" algn="just">
              <a:buAutoNum type="arabicParenR"/>
            </a:pPr>
            <a:r>
              <a:rPr lang="ru-RU" dirty="0" smtClean="0"/>
              <a:t>Психологические значения ситуации как ситуационные детерминанты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Поведение как освоение человеком мира, в котором  преобразуются внутренний и внешний мир на протяжении жизненного пути</a:t>
            </a:r>
          </a:p>
          <a:p>
            <a:endParaRPr lang="ru-RU" dirty="0" smtClean="0"/>
          </a:p>
          <a:p>
            <a:r>
              <a:rPr lang="ru-RU" dirty="0" smtClean="0"/>
              <a:t>Стратегии поведения в значимых ситуациях – это особые поведенческие синдромы, которые характеризуются актуализацией адаптивных механизмов психической </a:t>
            </a:r>
            <a:r>
              <a:rPr lang="ru-RU" dirty="0" err="1" smtClean="0"/>
              <a:t>саморегуляции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Наиболее общие стратегии – это формы тотального ориентирования человека – продуктивные и непродуктивные (З.Фрейд, </a:t>
            </a:r>
            <a:r>
              <a:rPr lang="ru-RU" dirty="0" err="1" smtClean="0"/>
              <a:t>Э.Фромм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Стратегии поведения могут существовать в двух вариантах – адаптивном и </a:t>
            </a:r>
            <a:r>
              <a:rPr lang="ru-RU" dirty="0" err="1" smtClean="0"/>
              <a:t>дезадаптивном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Поведение в жизненных ситуациях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Формы переработки конфликта в позитивной психотерапии (</a:t>
            </a:r>
            <a:r>
              <a:rPr lang="ru-RU" dirty="0" err="1" smtClean="0"/>
              <a:t>Н.Пезешкиан</a:t>
            </a:r>
            <a:r>
              <a:rPr lang="ru-RU" dirty="0" smtClean="0"/>
              <a:t>):</a:t>
            </a:r>
          </a:p>
          <a:p>
            <a:pPr marL="514350" indent="-514350">
              <a:buAutoNum type="arabicParenR"/>
            </a:pPr>
            <a:r>
              <a:rPr lang="ru-RU" dirty="0" smtClean="0"/>
              <a:t>Ответ с помощью тела</a:t>
            </a:r>
          </a:p>
          <a:p>
            <a:pPr marL="514350" indent="-514350">
              <a:buAutoNum type="arabicParenR"/>
            </a:pPr>
            <a:r>
              <a:rPr lang="ru-RU" dirty="0" smtClean="0"/>
              <a:t>Ответ деятельностью</a:t>
            </a:r>
          </a:p>
          <a:p>
            <a:pPr marL="514350" indent="-514350">
              <a:buAutoNum type="arabicParenR"/>
            </a:pPr>
            <a:r>
              <a:rPr lang="ru-RU" dirty="0" smtClean="0"/>
              <a:t>Ответ обращением к другим за помощью</a:t>
            </a:r>
          </a:p>
          <a:p>
            <a:pPr marL="514350" indent="-514350">
              <a:buAutoNum type="arabicParenR"/>
            </a:pPr>
            <a:r>
              <a:rPr lang="ru-RU" dirty="0" smtClean="0"/>
              <a:t>Ответ в воображении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451</TotalTime>
  <Words>1744</Words>
  <PresentationFormat>Экран (4:3)</PresentationFormat>
  <Paragraphs>313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Начальная</vt:lpstr>
      <vt:lpstr>Психология жизненных ситуаций</vt:lpstr>
      <vt:lpstr>План лекции</vt:lpstr>
      <vt:lpstr>1. Понятие ситуации</vt:lpstr>
      <vt:lpstr>1. Понятие ситуации</vt:lpstr>
      <vt:lpstr>1. Понятие ситуации</vt:lpstr>
      <vt:lpstr>1. Понятие ситуации</vt:lpstr>
      <vt:lpstr>2. Поведение в жизненных ситуациях</vt:lpstr>
      <vt:lpstr>2. Поведение в жизненных ситуациях</vt:lpstr>
      <vt:lpstr>2. Поведение в жизненных ситуациях</vt:lpstr>
      <vt:lpstr>Формы переработки конфликта</vt:lpstr>
      <vt:lpstr>2. Поведение в жизненных ситуациях</vt:lpstr>
      <vt:lpstr>2. Поведение в жизненных ситуациях</vt:lpstr>
      <vt:lpstr>Типы реагирования на конфликт по Х.Киндлеру</vt:lpstr>
      <vt:lpstr>2. Поведение в жизненных ситуациях</vt:lpstr>
      <vt:lpstr>Способы регулирования конфликтов по К.Томасу</vt:lpstr>
      <vt:lpstr>2. Поведение в жизненных ситуациях</vt:lpstr>
      <vt:lpstr>2. Поведение в жизненных ситуациях</vt:lpstr>
      <vt:lpstr>2. Поведение в жизненных ситуациях</vt:lpstr>
      <vt:lpstr>2. Поведение в жизненных ситуациях</vt:lpstr>
      <vt:lpstr>2. Поведение в жизненных ситуациях</vt:lpstr>
      <vt:lpstr>3. Характеристика стратегий поведения в жизненных ситуациях</vt:lpstr>
      <vt:lpstr>Механизм возникновения психосоматозов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3. Характеристика стратегий поведения в жизненных ситуациях</vt:lpstr>
      <vt:lpstr>4. Психическое здоровье как регулятор поведения в жизненных ситуациях</vt:lpstr>
      <vt:lpstr>Критерии психического здоровья</vt:lpstr>
      <vt:lpstr>Критерии психического здоровья</vt:lpstr>
      <vt:lpstr>Психологическое здоровье</vt:lpstr>
      <vt:lpstr>Уровни психологического здоровья</vt:lpstr>
      <vt:lpstr>Характеристики психологически здорового человека</vt:lpstr>
      <vt:lpstr>Характеристики психологически здорового человека</vt:lpstr>
      <vt:lpstr>Понятие психического здоровья и зрелость</vt:lpstr>
      <vt:lpstr>Уровни психического здоровья в зависимости от субъективной оценки адаптации</vt:lpstr>
      <vt:lpstr>Варианты кризиса идентичности</vt:lpstr>
      <vt:lpstr>Психическая травма </vt:lpstr>
      <vt:lpstr>Многообразие психических травм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жизненных ситуаций</dc:title>
  <cp:lastModifiedBy>Leo</cp:lastModifiedBy>
  <cp:revision>50</cp:revision>
  <dcterms:modified xsi:type="dcterms:W3CDTF">2019-11-17T02:44:37Z</dcterms:modified>
</cp:coreProperties>
</file>